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5" r:id="rId1"/>
  </p:sldMasterIdLst>
  <p:sldIdLst>
    <p:sldId id="256" r:id="rId2"/>
    <p:sldId id="265" r:id="rId3"/>
    <p:sldId id="257" r:id="rId4"/>
    <p:sldId id="258" r:id="rId5"/>
    <p:sldId id="261" r:id="rId6"/>
    <p:sldId id="259" r:id="rId7"/>
    <p:sldId id="260" r:id="rId8"/>
    <p:sldId id="268" r:id="rId9"/>
    <p:sldId id="269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89F415-8631-FB16-1ED6-7196FAC069E3}" v="76" dt="2022-03-03T16:49:27.214"/>
    <p1510:client id="{61755F40-BA8B-CE57-C53A-74E69DEAF0BA}" v="224" dt="2022-03-03T10:11:32.923"/>
    <p1510:client id="{8002656E-A905-4765-8AD0-71800F9092C9}" v="729" dt="2022-03-02T07:05:58.5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chi Diwakar" userId="S::prachi_diwakar@thbs.com::e964c020-08ca-4ed4-b90a-52ea74b4c028" providerId="AD" clId="Web-{61755F40-BA8B-CE57-C53A-74E69DEAF0BA}"/>
    <pc:docChg chg="modSld">
      <pc:chgData name="Prachi Diwakar" userId="S::prachi_diwakar@thbs.com::e964c020-08ca-4ed4-b90a-52ea74b4c028" providerId="AD" clId="Web-{61755F40-BA8B-CE57-C53A-74E69DEAF0BA}" dt="2022-03-03T10:11:32.923" v="140" actId="20577"/>
      <pc:docMkLst>
        <pc:docMk/>
      </pc:docMkLst>
      <pc:sldChg chg="modSp">
        <pc:chgData name="Prachi Diwakar" userId="S::prachi_diwakar@thbs.com::e964c020-08ca-4ed4-b90a-52ea74b4c028" providerId="AD" clId="Web-{61755F40-BA8B-CE57-C53A-74E69DEAF0BA}" dt="2022-03-03T10:03:05.286" v="49" actId="20577"/>
        <pc:sldMkLst>
          <pc:docMk/>
          <pc:sldMk cId="501013605" sldId="258"/>
        </pc:sldMkLst>
        <pc:spChg chg="mod">
          <ac:chgData name="Prachi Diwakar" userId="S::prachi_diwakar@thbs.com::e964c020-08ca-4ed4-b90a-52ea74b4c028" providerId="AD" clId="Web-{61755F40-BA8B-CE57-C53A-74E69DEAF0BA}" dt="2022-03-03T10:03:05.286" v="49" actId="20577"/>
          <ac:spMkLst>
            <pc:docMk/>
            <pc:sldMk cId="501013605" sldId="258"/>
            <ac:spMk id="4" creationId="{20E28938-9167-42B2-8E4C-3493BCD1370D}"/>
          </ac:spMkLst>
        </pc:spChg>
      </pc:sldChg>
      <pc:sldChg chg="addSp modSp">
        <pc:chgData name="Prachi Diwakar" userId="S::prachi_diwakar@thbs.com::e964c020-08ca-4ed4-b90a-52ea74b4c028" providerId="AD" clId="Web-{61755F40-BA8B-CE57-C53A-74E69DEAF0BA}" dt="2022-03-03T10:08:29.106" v="138" actId="1076"/>
        <pc:sldMkLst>
          <pc:docMk/>
          <pc:sldMk cId="4184645038" sldId="259"/>
        </pc:sldMkLst>
        <pc:spChg chg="mod">
          <ac:chgData name="Prachi Diwakar" userId="S::prachi_diwakar@thbs.com::e964c020-08ca-4ed4-b90a-52ea74b4c028" providerId="AD" clId="Web-{61755F40-BA8B-CE57-C53A-74E69DEAF0BA}" dt="2022-03-03T10:07:32.746" v="120" actId="14100"/>
          <ac:spMkLst>
            <pc:docMk/>
            <pc:sldMk cId="4184645038" sldId="259"/>
            <ac:spMk id="2" creationId="{0CA902B4-06BA-4523-8E0E-8D4B46DCFDC2}"/>
          </ac:spMkLst>
        </pc:spChg>
        <pc:spChg chg="add mod">
          <ac:chgData name="Prachi Diwakar" userId="S::prachi_diwakar@thbs.com::e964c020-08ca-4ed4-b90a-52ea74b4c028" providerId="AD" clId="Web-{61755F40-BA8B-CE57-C53A-74E69DEAF0BA}" dt="2022-03-03T10:08:04.403" v="129" actId="1076"/>
          <ac:spMkLst>
            <pc:docMk/>
            <pc:sldMk cId="4184645038" sldId="259"/>
            <ac:spMk id="3" creationId="{C8294B0E-264C-489E-AA84-F3C76B8CB8F5}"/>
          </ac:spMkLst>
        </pc:spChg>
        <pc:spChg chg="add mod">
          <ac:chgData name="Prachi Diwakar" userId="S::prachi_diwakar@thbs.com::e964c020-08ca-4ed4-b90a-52ea74b4c028" providerId="AD" clId="Web-{61755F40-BA8B-CE57-C53A-74E69DEAF0BA}" dt="2022-03-03T10:07:59.825" v="128" actId="1076"/>
          <ac:spMkLst>
            <pc:docMk/>
            <pc:sldMk cId="4184645038" sldId="259"/>
            <ac:spMk id="4" creationId="{6936479B-9F49-4835-B0E8-C35D90DC099A}"/>
          </ac:spMkLst>
        </pc:spChg>
        <pc:spChg chg="add mod">
          <ac:chgData name="Prachi Diwakar" userId="S::prachi_diwakar@thbs.com::e964c020-08ca-4ed4-b90a-52ea74b4c028" providerId="AD" clId="Web-{61755F40-BA8B-CE57-C53A-74E69DEAF0BA}" dt="2022-03-03T10:08:29.106" v="138" actId="1076"/>
          <ac:spMkLst>
            <pc:docMk/>
            <pc:sldMk cId="4184645038" sldId="259"/>
            <ac:spMk id="5" creationId="{B9ED9991-7F33-4E4D-A7D9-20FB6427FE20}"/>
          </ac:spMkLst>
        </pc:spChg>
        <pc:spChg chg="mod">
          <ac:chgData name="Prachi Diwakar" userId="S::prachi_diwakar@thbs.com::e964c020-08ca-4ed4-b90a-52ea74b4c028" providerId="AD" clId="Web-{61755F40-BA8B-CE57-C53A-74E69DEAF0BA}" dt="2022-03-03T10:08:10.356" v="131" actId="1076"/>
          <ac:spMkLst>
            <pc:docMk/>
            <pc:sldMk cId="4184645038" sldId="259"/>
            <ac:spMk id="27" creationId="{15755839-AA62-45AB-BE28-3590C79A0251}"/>
          </ac:spMkLst>
        </pc:spChg>
        <pc:spChg chg="mod">
          <ac:chgData name="Prachi Diwakar" userId="S::prachi_diwakar@thbs.com::e964c020-08ca-4ed4-b90a-52ea74b4c028" providerId="AD" clId="Web-{61755F40-BA8B-CE57-C53A-74E69DEAF0BA}" dt="2022-03-03T10:08:17.059" v="134" actId="1076"/>
          <ac:spMkLst>
            <pc:docMk/>
            <pc:sldMk cId="4184645038" sldId="259"/>
            <ac:spMk id="28" creationId="{2AA0CEF9-2F1A-4D5F-9EEE-407E5E308AEC}"/>
          </ac:spMkLst>
        </pc:spChg>
        <pc:spChg chg="mod">
          <ac:chgData name="Prachi Diwakar" userId="S::prachi_diwakar@thbs.com::e964c020-08ca-4ed4-b90a-52ea74b4c028" providerId="AD" clId="Web-{61755F40-BA8B-CE57-C53A-74E69DEAF0BA}" dt="2022-03-03T10:08:23.997" v="136" actId="1076"/>
          <ac:spMkLst>
            <pc:docMk/>
            <pc:sldMk cId="4184645038" sldId="259"/>
            <ac:spMk id="29" creationId="{2A3CB423-7E5F-4930-8339-F9898EB63F30}"/>
          </ac:spMkLst>
        </pc:spChg>
        <pc:spChg chg="mod">
          <ac:chgData name="Prachi Diwakar" userId="S::prachi_diwakar@thbs.com::e964c020-08ca-4ed4-b90a-52ea74b4c028" providerId="AD" clId="Web-{61755F40-BA8B-CE57-C53A-74E69DEAF0BA}" dt="2022-03-03T10:08:25.497" v="137" actId="1076"/>
          <ac:spMkLst>
            <pc:docMk/>
            <pc:sldMk cId="4184645038" sldId="259"/>
            <ac:spMk id="31" creationId="{D477117B-DC4C-4060-828F-6C9F865A32CA}"/>
          </ac:spMkLst>
        </pc:spChg>
      </pc:sldChg>
      <pc:sldChg chg="modSp">
        <pc:chgData name="Prachi Diwakar" userId="S::prachi_diwakar@thbs.com::e964c020-08ca-4ed4-b90a-52ea74b4c028" providerId="AD" clId="Web-{61755F40-BA8B-CE57-C53A-74E69DEAF0BA}" dt="2022-03-03T10:11:32.923" v="140" actId="20577"/>
        <pc:sldMkLst>
          <pc:docMk/>
          <pc:sldMk cId="1611640775" sldId="261"/>
        </pc:sldMkLst>
        <pc:spChg chg="mod">
          <ac:chgData name="Prachi Diwakar" userId="S::prachi_diwakar@thbs.com::e964c020-08ca-4ed4-b90a-52ea74b4c028" providerId="AD" clId="Web-{61755F40-BA8B-CE57-C53A-74E69DEAF0BA}" dt="2022-03-03T10:11:32.923" v="140" actId="20577"/>
          <ac:spMkLst>
            <pc:docMk/>
            <pc:sldMk cId="1611640775" sldId="261"/>
            <ac:spMk id="4" creationId="{28AE19E4-0496-4B4A-926D-F356C938F1EA}"/>
          </ac:spMkLst>
        </pc:spChg>
      </pc:sldChg>
    </pc:docChg>
  </pc:docChgLst>
  <pc:docChgLst>
    <pc:chgData name="Prachi Diwakar" userId="S::prachi_diwakar@thbs.com::e964c020-08ca-4ed4-b90a-52ea74b4c028" providerId="AD" clId="Web-{1389F415-8631-FB16-1ED6-7196FAC069E3}"/>
    <pc:docChg chg="addSld delSld modSld sldOrd">
      <pc:chgData name="Prachi Diwakar" userId="S::prachi_diwakar@thbs.com::e964c020-08ca-4ed4-b90a-52ea74b4c028" providerId="AD" clId="Web-{1389F415-8631-FB16-1ED6-7196FAC069E3}" dt="2022-03-03T16:49:27.214" v="67"/>
      <pc:docMkLst>
        <pc:docMk/>
      </pc:docMkLst>
      <pc:sldChg chg="ord">
        <pc:chgData name="Prachi Diwakar" userId="S::prachi_diwakar@thbs.com::e964c020-08ca-4ed4-b90a-52ea74b4c028" providerId="AD" clId="Web-{1389F415-8631-FB16-1ED6-7196FAC069E3}" dt="2022-03-03T16:20:05.490" v="0"/>
        <pc:sldMkLst>
          <pc:docMk/>
          <pc:sldMk cId="501013605" sldId="258"/>
        </pc:sldMkLst>
      </pc:sldChg>
      <pc:sldChg chg="addSp delSp modSp mod setBg">
        <pc:chgData name="Prachi Diwakar" userId="S::prachi_diwakar@thbs.com::e964c020-08ca-4ed4-b90a-52ea74b4c028" providerId="AD" clId="Web-{1389F415-8631-FB16-1ED6-7196FAC069E3}" dt="2022-03-03T16:49:08.010" v="65"/>
        <pc:sldMkLst>
          <pc:docMk/>
          <pc:sldMk cId="4107911088" sldId="260"/>
        </pc:sldMkLst>
        <pc:spChg chg="mod ord">
          <ac:chgData name="Prachi Diwakar" userId="S::prachi_diwakar@thbs.com::e964c020-08ca-4ed4-b90a-52ea74b4c028" providerId="AD" clId="Web-{1389F415-8631-FB16-1ED6-7196FAC069E3}" dt="2022-03-03T16:30:46.181" v="17" actId="1076"/>
          <ac:spMkLst>
            <pc:docMk/>
            <pc:sldMk cId="4107911088" sldId="260"/>
            <ac:spMk id="2" creationId="{BAFF04B3-C359-437A-9DBE-03433D2301C9}"/>
          </ac:spMkLst>
        </pc:spChg>
        <pc:spChg chg="del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21" creationId="{1D227D51-204B-ED48-AF9A-0BE9633FE04A}"/>
          </ac:spMkLst>
        </pc:spChg>
        <pc:spChg chg="del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22" creationId="{57A23F45-CDAE-8A40-8DE7-92A0BBC119B7}"/>
          </ac:spMkLst>
        </pc:spChg>
        <pc:spChg chg="del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23" creationId="{68546383-CCC4-544B-B0D8-DE78DE39BB78}"/>
          </ac:spMkLst>
        </pc:spChg>
        <pc:spChg chg="del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24" creationId="{6CA2C65D-0168-1245-86C8-62A8A6F7B813}"/>
          </ac:spMkLst>
        </pc:spChg>
        <pc:spChg chg="del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25" creationId="{755E9273-3717-C94C-9BFF-75E87E47C46A}"/>
          </ac:spMkLst>
        </pc:spChg>
        <pc:spChg chg="del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26" creationId="{2D5E326D-D15A-0D40-BABF-2A29ADCB11AA}"/>
          </ac:spMkLst>
        </pc:spChg>
        <pc:spChg chg="del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27" creationId="{808C1E48-F1CD-1641-A6AA-F05D6E4CB466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32" creationId="{1D227D51-204B-ED48-AF9A-0BE9633FE04A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34" creationId="{57A23F45-CDAE-8A40-8DE7-92A0BBC119B7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36" creationId="{68546383-CCC4-544B-B0D8-DE78DE39BB78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38" creationId="{6CA2C65D-0168-1245-86C8-62A8A6F7B813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40" creationId="{4029224B-C0FC-EC47-B248-0D4271BC7FC3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29:41.164" v="11"/>
          <ac:spMkLst>
            <pc:docMk/>
            <pc:sldMk cId="4107911088" sldId="260"/>
            <ac:spMk id="42" creationId="{755E9273-3717-C94C-9BFF-75E87E47C46A}"/>
          </ac:spMkLst>
        </pc:spChg>
        <pc:picChg chg="add mod">
          <ac:chgData name="Prachi Diwakar" userId="S::prachi_diwakar@thbs.com::e964c020-08ca-4ed4-b90a-52ea74b4c028" providerId="AD" clId="Web-{1389F415-8631-FB16-1ED6-7196FAC069E3}" dt="2022-03-03T16:30:35.759" v="15" actId="14100"/>
          <ac:picMkLst>
            <pc:docMk/>
            <pc:sldMk cId="4107911088" sldId="260"/>
            <ac:picMk id="3" creationId="{5DF5E4B0-2D74-4063-9053-CB9DAF64FA4A}"/>
          </ac:picMkLst>
        </pc:picChg>
        <pc:picChg chg="add mod">
          <ac:chgData name="Prachi Diwakar" userId="S::prachi_diwakar@thbs.com::e964c020-08ca-4ed4-b90a-52ea74b4c028" providerId="AD" clId="Web-{1389F415-8631-FB16-1ED6-7196FAC069E3}" dt="2022-03-03T16:30:42.431" v="16" actId="14100"/>
          <ac:picMkLst>
            <pc:docMk/>
            <pc:sldMk cId="4107911088" sldId="260"/>
            <ac:picMk id="4" creationId="{91656C79-36D4-4800-B829-829C2E6A2CF7}"/>
          </ac:picMkLst>
        </pc:picChg>
      </pc:sldChg>
      <pc:sldChg chg="mod setBg">
        <pc:chgData name="Prachi Diwakar" userId="S::prachi_diwakar@thbs.com::e964c020-08ca-4ed4-b90a-52ea74b4c028" providerId="AD" clId="Web-{1389F415-8631-FB16-1ED6-7196FAC069E3}" dt="2022-03-03T16:49:27.214" v="67"/>
        <pc:sldMkLst>
          <pc:docMk/>
          <pc:sldMk cId="1611640775" sldId="261"/>
        </pc:sldMkLst>
      </pc:sldChg>
      <pc:sldChg chg="new del">
        <pc:chgData name="Prachi Diwakar" userId="S::prachi_diwakar@thbs.com::e964c020-08ca-4ed4-b90a-52ea74b4c028" providerId="AD" clId="Web-{1389F415-8631-FB16-1ED6-7196FAC069E3}" dt="2022-03-03T16:31:08.041" v="22"/>
        <pc:sldMkLst>
          <pc:docMk/>
          <pc:sldMk cId="547464571" sldId="266"/>
        </pc:sldMkLst>
      </pc:sldChg>
      <pc:sldChg chg="new del">
        <pc:chgData name="Prachi Diwakar" userId="S::prachi_diwakar@thbs.com::e964c020-08ca-4ed4-b90a-52ea74b4c028" providerId="AD" clId="Web-{1389F415-8631-FB16-1ED6-7196FAC069E3}" dt="2022-03-03T16:31:14.635" v="23"/>
        <pc:sldMkLst>
          <pc:docMk/>
          <pc:sldMk cId="4203852042" sldId="267"/>
        </pc:sldMkLst>
      </pc:sldChg>
      <pc:sldChg chg="addSp modSp new mod setBg">
        <pc:chgData name="Prachi Diwakar" userId="S::prachi_diwakar@thbs.com::e964c020-08ca-4ed4-b90a-52ea74b4c028" providerId="AD" clId="Web-{1389F415-8631-FB16-1ED6-7196FAC069E3}" dt="2022-03-03T16:49:02.870" v="64"/>
        <pc:sldMkLst>
          <pc:docMk/>
          <pc:sldMk cId="2156647103" sldId="268"/>
        </pc:sldMkLst>
        <pc:picChg chg="add mod">
          <ac:chgData name="Prachi Diwakar" userId="S::prachi_diwakar@thbs.com::e964c020-08ca-4ed4-b90a-52ea74b4c028" providerId="AD" clId="Web-{1389F415-8631-FB16-1ED6-7196FAC069E3}" dt="2022-03-03T16:40:31.620" v="36" actId="1076"/>
          <ac:picMkLst>
            <pc:docMk/>
            <pc:sldMk cId="2156647103" sldId="268"/>
            <ac:picMk id="2" creationId="{59EB40E2-451C-479E-B161-E89B62AA76B0}"/>
          </ac:picMkLst>
        </pc:picChg>
        <pc:picChg chg="add mod">
          <ac:chgData name="Prachi Diwakar" userId="S::prachi_diwakar@thbs.com::e964c020-08ca-4ed4-b90a-52ea74b4c028" providerId="AD" clId="Web-{1389F415-8631-FB16-1ED6-7196FAC069E3}" dt="2022-03-03T16:40:34.792" v="37" actId="14100"/>
          <ac:picMkLst>
            <pc:docMk/>
            <pc:sldMk cId="2156647103" sldId="268"/>
            <ac:picMk id="3" creationId="{C8E7B31E-A9A7-4ADC-87CF-A56740F50167}"/>
          </ac:picMkLst>
        </pc:picChg>
      </pc:sldChg>
      <pc:sldChg chg="addSp modSp new mod setBg">
        <pc:chgData name="Prachi Diwakar" userId="S::prachi_diwakar@thbs.com::e964c020-08ca-4ed4-b90a-52ea74b4c028" providerId="AD" clId="Web-{1389F415-8631-FB16-1ED6-7196FAC069E3}" dt="2022-03-03T16:48:56.885" v="63"/>
        <pc:sldMkLst>
          <pc:docMk/>
          <pc:sldMk cId="4013501393" sldId="269"/>
        </pc:sldMkLst>
        <pc:picChg chg="add mod">
          <ac:chgData name="Prachi Diwakar" userId="S::prachi_diwakar@thbs.com::e964c020-08ca-4ed4-b90a-52ea74b4c028" providerId="AD" clId="Web-{1389F415-8631-FB16-1ED6-7196FAC069E3}" dt="2022-03-03T16:41:59.341" v="44" actId="14100"/>
          <ac:picMkLst>
            <pc:docMk/>
            <pc:sldMk cId="4013501393" sldId="269"/>
            <ac:picMk id="2" creationId="{148F5965-0292-43E7-8AAA-B62F5C4D6A16}"/>
          </ac:picMkLst>
        </pc:picChg>
        <pc:picChg chg="add mod">
          <ac:chgData name="Prachi Diwakar" userId="S::prachi_diwakar@thbs.com::e964c020-08ca-4ed4-b90a-52ea74b4c028" providerId="AD" clId="Web-{1389F415-8631-FB16-1ED6-7196FAC069E3}" dt="2022-03-03T16:42:06.342" v="46" actId="14100"/>
          <ac:picMkLst>
            <pc:docMk/>
            <pc:sldMk cId="4013501393" sldId="269"/>
            <ac:picMk id="3" creationId="{23428DF3-925E-45F3-984D-69F6E551AE0B}"/>
          </ac:picMkLst>
        </pc:picChg>
      </pc:sldChg>
      <pc:sldChg chg="addSp delSp modSp new mod setBg setClrOvrMap">
        <pc:chgData name="Prachi Diwakar" userId="S::prachi_diwakar@thbs.com::e964c020-08ca-4ed4-b90a-52ea74b4c028" providerId="AD" clId="Web-{1389F415-8631-FB16-1ED6-7196FAC069E3}" dt="2022-03-03T16:48:27.931" v="61"/>
        <pc:sldMkLst>
          <pc:docMk/>
          <pc:sldMk cId="1730961081" sldId="270"/>
        </pc:sldMkLst>
        <pc:spChg chg="add mod ord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2" creationId="{43C9C4EA-1A2D-4ACC-9858-6070376E2FA2}"/>
          </ac:spMkLst>
        </pc:spChg>
        <pc:spChg chg="add del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8" creationId="{9F291BE0-7A7E-D04F-974F-9F4577FB2F46}"/>
          </ac:spMkLst>
        </pc:spChg>
        <pc:spChg chg="add del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10" creationId="{BD33FF1F-6094-0B4A-A3E4-6B0D9283DB44}"/>
          </ac:spMkLst>
        </pc:spChg>
        <pc:spChg chg="add del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12" creationId="{B78A6D9C-C7A5-414B-8CB7-E31470D7D280}"/>
          </ac:spMkLst>
        </pc:spChg>
        <pc:spChg chg="add del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14" creationId="{579E3846-8D0B-B14A-817A-7FAC9DDAB4D8}"/>
          </ac:spMkLst>
        </pc:spChg>
        <pc:spChg chg="add del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16" creationId="{A12C7CBA-A034-9548-BC45-D37C25C0087C}"/>
          </ac:spMkLst>
        </pc:spChg>
        <pc:spChg chg="add del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18" creationId="{5449ED22-D9F5-F848-A98A-7181D4EE7A7B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23" creationId="{1D227D51-204B-ED48-AF9A-0BE9633FE04A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25" creationId="{57A23F45-CDAE-8A40-8DE7-92A0BBC119B7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27" creationId="{68546383-CCC4-544B-B0D8-DE78DE39BB78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29" creationId="{14F048CC-17C9-B246-BF2A-29E51AD1C6EA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31" creationId="{86E439A5-A7E3-5047-A686-06C27A818DD0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33" creationId="{24124FF1-775D-AC4A-81D0-73FC0F54A682}"/>
          </ac:spMkLst>
        </pc:spChg>
        <pc:spChg chg="add">
          <ac:chgData name="Prachi Diwakar" userId="S::prachi_diwakar@thbs.com::e964c020-08ca-4ed4-b90a-52ea74b4c028" providerId="AD" clId="Web-{1389F415-8631-FB16-1ED6-7196FAC069E3}" dt="2022-03-03T16:48:27.931" v="61"/>
          <ac:spMkLst>
            <pc:docMk/>
            <pc:sldMk cId="1730961081" sldId="270"/>
            <ac:spMk id="35" creationId="{C53E2C7F-F4FF-A94D-ACAE-82823EC88FEC}"/>
          </ac:spMkLst>
        </pc:spChg>
        <pc:picChg chg="add mod">
          <ac:chgData name="Prachi Diwakar" userId="S::prachi_diwakar@thbs.com::e964c020-08ca-4ed4-b90a-52ea74b4c028" providerId="AD" clId="Web-{1389F415-8631-FB16-1ED6-7196FAC069E3}" dt="2022-03-03T16:48:27.931" v="61"/>
          <ac:picMkLst>
            <pc:docMk/>
            <pc:sldMk cId="1730961081" sldId="270"/>
            <ac:picMk id="4" creationId="{5FC0F7CE-20C9-41D0-859D-3904EF413230}"/>
          </ac:picMkLst>
        </pc:picChg>
      </pc:sldChg>
    </pc:docChg>
  </pc:docChgLst>
  <pc:docChgLst>
    <pc:chgData name="Prachi Diwakar" userId="S::prachi_diwakar@thbs.com::e964c020-08ca-4ed4-b90a-52ea74b4c028" providerId="AD" clId="Web-{8002656E-A905-4765-8AD0-71800F9092C9}"/>
    <pc:docChg chg="addSld delSld modSld addMainMaster delMainMaster">
      <pc:chgData name="Prachi Diwakar" userId="S::prachi_diwakar@thbs.com::e964c020-08ca-4ed4-b90a-52ea74b4c028" providerId="AD" clId="Web-{8002656E-A905-4765-8AD0-71800F9092C9}" dt="2022-03-02T07:05:58.573" v="797" actId="1076"/>
      <pc:docMkLst>
        <pc:docMk/>
      </pc:docMkLst>
      <pc:sldChg chg="addSp delSp modSp mod setBg modClrScheme setClrOvrMap chgLayout">
        <pc:chgData name="Prachi Diwakar" userId="S::prachi_diwakar@thbs.com::e964c020-08ca-4ed4-b90a-52ea74b4c028" providerId="AD" clId="Web-{8002656E-A905-4765-8AD0-71800F9092C9}" dt="2022-03-02T07:01:58.161" v="747" actId="20577"/>
        <pc:sldMkLst>
          <pc:docMk/>
          <pc:sldMk cId="109857222" sldId="256"/>
        </pc:sldMkLst>
        <pc:spChg chg="mod">
          <ac:chgData name="Prachi Diwakar" userId="S::prachi_diwakar@thbs.com::e964c020-08ca-4ed4-b90a-52ea74b4c028" providerId="AD" clId="Web-{8002656E-A905-4765-8AD0-71800F9092C9}" dt="2022-03-02T07:01:58.161" v="747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Prachi Diwakar" userId="S::prachi_diwakar@thbs.com::e964c020-08ca-4ed4-b90a-52ea74b4c028" providerId="AD" clId="Web-{8002656E-A905-4765-8AD0-71800F9092C9}" dt="2022-03-02T06:10:15.306" v="73" actId="14100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7:32.630" v="52"/>
          <ac:spMkLst>
            <pc:docMk/>
            <pc:sldMk cId="109857222" sldId="256"/>
            <ac:spMk id="9" creationId="{4E1EF4E8-5513-4BF5-BC41-04645281C672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7:32.630" v="52"/>
          <ac:spMkLst>
            <pc:docMk/>
            <pc:sldMk cId="109857222" sldId="256"/>
            <ac:spMk id="11" creationId="{361EA5BB-A258-4E22-94F4-C79A441363D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7:32.630" v="52"/>
          <ac:spMkLst>
            <pc:docMk/>
            <pc:sldMk cId="109857222" sldId="256"/>
            <ac:spMk id="13" creationId="{704F7EEF-CBB8-414E-AEB9-E8DFC3689FA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7:32.630" v="52"/>
          <ac:spMkLst>
            <pc:docMk/>
            <pc:sldMk cId="109857222" sldId="256"/>
            <ac:spMk id="15" creationId="{2CA7C088-CD39-49F8-BB37-5E16EFFF416E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7:32.630" v="52"/>
          <ac:spMkLst>
            <pc:docMk/>
            <pc:sldMk cId="109857222" sldId="256"/>
            <ac:spMk id="17" creationId="{528C5F7D-50EC-4C32-B535-6E2B9D1FCFC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22" creationId="{2D6FBB9D-1CAA-4D05-AB33-BABDFE17B843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24" creationId="{04727B71-B4B6-4823-80A1-68C40B47511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26" creationId="{79A6DB05-9FB5-4B07-8675-74C23D4FD89D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28" creationId="{7C432AFE-B3D2-4BFF-BF8F-96C27AFF1AC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30" creationId="{AF2F604E-43BE-4DC3-B983-E071523364F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32" creationId="{08C9B587-E65E-4B52-B37C-ABEBB6E8792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23.445" v="66"/>
          <ac:spMkLst>
            <pc:docMk/>
            <pc:sldMk cId="109857222" sldId="256"/>
            <ac:spMk id="39" creationId="{EFC92F19-7317-314C-81B7-43B8B687F4E4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23.445" v="66"/>
          <ac:spMkLst>
            <pc:docMk/>
            <pc:sldMk cId="109857222" sldId="256"/>
            <ac:spMk id="41" creationId="{C868C70C-E5C4-CD47-888C-FCB3373B6D3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03.226" v="64"/>
          <ac:spMkLst>
            <pc:docMk/>
            <pc:sldMk cId="109857222" sldId="256"/>
            <ac:spMk id="43" creationId="{A5931BE0-4B93-4D6C-878E-ACC59D6B458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03.226" v="64"/>
          <ac:spMkLst>
            <pc:docMk/>
            <pc:sldMk cId="109857222" sldId="256"/>
            <ac:spMk id="45" creationId="{6FF3A87B-2255-45E0-A551-C11FAF93290C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23.445" v="66"/>
          <ac:spMkLst>
            <pc:docMk/>
            <pc:sldMk cId="109857222" sldId="256"/>
            <ac:spMk id="47" creationId="{BC583CEB-AC2B-2640-94F6-5958E6BC5BAB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23.445" v="66"/>
          <ac:spMkLst>
            <pc:docMk/>
            <pc:sldMk cId="109857222" sldId="256"/>
            <ac:spMk id="48" creationId="{CCC95119-6D9D-3542-9E0E-4171B33DC9C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23.445" v="66"/>
          <ac:spMkLst>
            <pc:docMk/>
            <pc:sldMk cId="109857222" sldId="256"/>
            <ac:spMk id="49" creationId="{F7C9FD24-3092-E04F-925D-C1183BF54C06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23.445" v="66"/>
          <ac:spMkLst>
            <pc:docMk/>
            <pc:sldMk cId="109857222" sldId="256"/>
            <ac:spMk id="50" creationId="{D8C68F39-5E8A-844C-A8FD-394F253C1E5F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42.258" v="68"/>
          <ac:spMkLst>
            <pc:docMk/>
            <pc:sldMk cId="109857222" sldId="256"/>
            <ac:spMk id="52" creationId="{9F291BE0-7A7E-D04F-974F-9F4577FB2F46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42.258" v="68"/>
          <ac:spMkLst>
            <pc:docMk/>
            <pc:sldMk cId="109857222" sldId="256"/>
            <ac:spMk id="53" creationId="{BD33FF1F-6094-0B4A-A3E4-6B0D9283DB44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42.258" v="68"/>
          <ac:spMkLst>
            <pc:docMk/>
            <pc:sldMk cId="109857222" sldId="256"/>
            <ac:spMk id="54" creationId="{B78A6D9C-C7A5-414B-8CB7-E31470D7D28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42.258" v="68"/>
          <ac:spMkLst>
            <pc:docMk/>
            <pc:sldMk cId="109857222" sldId="256"/>
            <ac:spMk id="55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42.258" v="68"/>
          <ac:spMkLst>
            <pc:docMk/>
            <pc:sldMk cId="109857222" sldId="256"/>
            <ac:spMk id="56" creationId="{EAB1217A-7C36-3A41-8536-BC68C4521095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42.258" v="68"/>
          <ac:spMkLst>
            <pc:docMk/>
            <pc:sldMk cId="109857222" sldId="256"/>
            <ac:spMk id="57" creationId="{DCA5172B-100A-154D-8648-280629D67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180" v="70"/>
          <ac:spMkLst>
            <pc:docMk/>
            <pc:sldMk cId="109857222" sldId="256"/>
            <ac:spMk id="62" creationId="{247A131F-D5DE-41A5-B4CF-4F345319B40B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180" v="70"/>
          <ac:spMkLst>
            <pc:docMk/>
            <pc:sldMk cId="109857222" sldId="256"/>
            <ac:spMk id="63" creationId="{8651CFA9-6065-4243-AC48-858E359780B1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180" v="70"/>
          <ac:spMkLst>
            <pc:docMk/>
            <pc:sldMk cId="109857222" sldId="256"/>
            <ac:spMk id="64" creationId="{3AF4666D-BD98-40A5-A75F-478B982010B2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180" v="70"/>
          <ac:spMkLst>
            <pc:docMk/>
            <pc:sldMk cId="109857222" sldId="256"/>
            <ac:spMk id="65" creationId="{FBFC6891-CBA5-427E-98AC-BF56BB033089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180" v="70"/>
          <ac:spMkLst>
            <pc:docMk/>
            <pc:sldMk cId="109857222" sldId="256"/>
            <ac:spMk id="66" creationId="{68680585-71F9-4721-A998-4974171D2EB4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09:51.180" v="70"/>
          <ac:spMkLst>
            <pc:docMk/>
            <pc:sldMk cId="109857222" sldId="256"/>
            <ac:spMk id="78" creationId="{12BC95C2-2EEC-4F59-ABA8-660B0D059CCF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98" creationId="{9F291BE0-7A7E-D04F-974F-9F4577FB2F46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99" creationId="{BD33FF1F-6094-0B4A-A3E4-6B0D9283DB44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100" creationId="{B78A6D9C-C7A5-414B-8CB7-E31470D7D280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101" creationId="{579E3846-8D0B-B14A-817A-7FAC9DDAB4D8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102" creationId="{EAB1217A-7C36-3A41-8536-BC68C4521095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09:51.242" v="71"/>
          <ac:spMkLst>
            <pc:docMk/>
            <pc:sldMk cId="109857222" sldId="256"/>
            <ac:spMk id="103" creationId="{DCA5172B-100A-154D-8648-280629D67DD0}"/>
          </ac:spMkLst>
        </pc:spChg>
        <pc:grpChg chg="add del">
          <ac:chgData name="Prachi Diwakar" userId="S::prachi_diwakar@thbs.com::e964c020-08ca-4ed4-b90a-52ea74b4c028" providerId="AD" clId="Web-{8002656E-A905-4765-8AD0-71800F9092C9}" dt="2022-03-02T06:09:03.226" v="64"/>
          <ac:grpSpMkLst>
            <pc:docMk/>
            <pc:sldMk cId="109857222" sldId="256"/>
            <ac:grpSpMk id="37" creationId="{3BDBC526-6DCD-4FF6-8395-D8C22E46E527}"/>
          </ac:grpSpMkLst>
        </pc:grpChg>
        <pc:grpChg chg="add del">
          <ac:chgData name="Prachi Diwakar" userId="S::prachi_diwakar@thbs.com::e964c020-08ca-4ed4-b90a-52ea74b4c028" providerId="AD" clId="Web-{8002656E-A905-4765-8AD0-71800F9092C9}" dt="2022-03-02T06:09:51.180" v="70"/>
          <ac:grpSpMkLst>
            <pc:docMk/>
            <pc:sldMk cId="109857222" sldId="256"/>
            <ac:grpSpMk id="67" creationId="{F4436A75-A020-494B-B70E-85CBD21EA361}"/>
          </ac:grpSpMkLst>
        </pc:grpChg>
        <pc:grpChg chg="add del">
          <ac:chgData name="Prachi Diwakar" userId="S::prachi_diwakar@thbs.com::e964c020-08ca-4ed4-b90a-52ea74b4c028" providerId="AD" clId="Web-{8002656E-A905-4765-8AD0-71800F9092C9}" dt="2022-03-02T06:09:51.180" v="70"/>
          <ac:grpSpMkLst>
            <pc:docMk/>
            <pc:sldMk cId="109857222" sldId="256"/>
            <ac:grpSpMk id="79" creationId="{DB8ED0A1-FF45-4EE6-ADE8-2F2ED0D394EF}"/>
          </ac:grpSpMkLst>
        </pc:grpChg>
        <pc:grpChg chg="add del">
          <ac:chgData name="Prachi Diwakar" userId="S::prachi_diwakar@thbs.com::e964c020-08ca-4ed4-b90a-52ea74b4c028" providerId="AD" clId="Web-{8002656E-A905-4765-8AD0-71800F9092C9}" dt="2022-03-02T06:09:51.180" v="70"/>
          <ac:grpSpMkLst>
            <pc:docMk/>
            <pc:sldMk cId="109857222" sldId="256"/>
            <ac:grpSpMk id="87" creationId="{03E9870D-4BBA-43AF-8D44-BBADF020CFF6}"/>
          </ac:grpSpMkLst>
        </pc:grpChg>
        <pc:grpChg chg="add del">
          <ac:chgData name="Prachi Diwakar" userId="S::prachi_diwakar@thbs.com::e964c020-08ca-4ed4-b90a-52ea74b4c028" providerId="AD" clId="Web-{8002656E-A905-4765-8AD0-71800F9092C9}" dt="2022-03-02T06:09:51.180" v="70"/>
          <ac:grpSpMkLst>
            <pc:docMk/>
            <pc:sldMk cId="109857222" sldId="256"/>
            <ac:grpSpMk id="93" creationId="{C3279E8D-2BAA-4CB1-834B-09FADD54DE56}"/>
          </ac:grpSpMkLst>
        </pc:grpChg>
        <pc:picChg chg="add mod ord">
          <ac:chgData name="Prachi Diwakar" userId="S::prachi_diwakar@thbs.com::e964c020-08ca-4ed4-b90a-52ea74b4c028" providerId="AD" clId="Web-{8002656E-A905-4765-8AD0-71800F9092C9}" dt="2022-03-02T06:09:51.242" v="71"/>
          <ac:picMkLst>
            <pc:docMk/>
            <pc:sldMk cId="109857222" sldId="256"/>
            <ac:picMk id="4" creationId="{3F1B14DD-EE50-4B12-8E29-B87CFF6006F3}"/>
          </ac:picMkLst>
        </pc:picChg>
      </pc:sldChg>
      <pc:sldChg chg="addSp delSp modSp new mod setBg setClrOvrMap">
        <pc:chgData name="Prachi Diwakar" userId="S::prachi_diwakar@thbs.com::e964c020-08ca-4ed4-b90a-52ea74b4c028" providerId="AD" clId="Web-{8002656E-A905-4765-8AD0-71800F9092C9}" dt="2022-03-02T06:20:26.148" v="194" actId="1076"/>
        <pc:sldMkLst>
          <pc:docMk/>
          <pc:sldMk cId="4216884989" sldId="257"/>
        </pc:sldMkLst>
        <pc:spChg chg="mod">
          <ac:chgData name="Prachi Diwakar" userId="S::prachi_diwakar@thbs.com::e964c020-08ca-4ed4-b90a-52ea74b4c028" providerId="AD" clId="Web-{8002656E-A905-4765-8AD0-71800F9092C9}" dt="2022-03-02T06:20:26.148" v="194" actId="1076"/>
          <ac:spMkLst>
            <pc:docMk/>
            <pc:sldMk cId="4216884989" sldId="257"/>
            <ac:spMk id="2" creationId="{6CFF0439-CDB8-4655-AC8F-1D3C5D16E63B}"/>
          </ac:spMkLst>
        </pc:spChg>
        <pc:spChg chg="del">
          <ac:chgData name="Prachi Diwakar" userId="S::prachi_diwakar@thbs.com::e964c020-08ca-4ed4-b90a-52ea74b4c028" providerId="AD" clId="Web-{8002656E-A905-4765-8AD0-71800F9092C9}" dt="2022-03-02T06:11:18.948" v="82"/>
          <ac:spMkLst>
            <pc:docMk/>
            <pc:sldMk cId="4216884989" sldId="257"/>
            <ac:spMk id="3" creationId="{6514FD27-C327-46C6-BEAA-CD13C2742FA9}"/>
          </ac:spMkLst>
        </pc:spChg>
        <pc:spChg chg="add mod">
          <ac:chgData name="Prachi Diwakar" userId="S::prachi_diwakar@thbs.com::e964c020-08ca-4ed4-b90a-52ea74b4c028" providerId="AD" clId="Web-{8002656E-A905-4765-8AD0-71800F9092C9}" dt="2022-03-02T06:19:19.412" v="181" actId="1076"/>
          <ac:spMkLst>
            <pc:docMk/>
            <pc:sldMk cId="4216884989" sldId="257"/>
            <ac:spMk id="4" creationId="{9AF9D519-BEC2-476C-9A5F-EC98D0218EB7}"/>
          </ac:spMkLst>
        </pc:spChg>
        <pc:spChg chg="add mod">
          <ac:chgData name="Prachi Diwakar" userId="S::prachi_diwakar@thbs.com::e964c020-08ca-4ed4-b90a-52ea74b4c028" providerId="AD" clId="Web-{8002656E-A905-4765-8AD0-71800F9092C9}" dt="2022-03-02T06:19:59.023" v="190" actId="14100"/>
          <ac:spMkLst>
            <pc:docMk/>
            <pc:sldMk cId="4216884989" sldId="257"/>
            <ac:spMk id="6" creationId="{EC9E3451-6AC2-4553-B499-FAEB102FA8BA}"/>
          </ac:spMkLst>
        </pc:spChg>
        <pc:spChg chg="add mod">
          <ac:chgData name="Prachi Diwakar" userId="S::prachi_diwakar@thbs.com::e964c020-08ca-4ed4-b90a-52ea74b4c028" providerId="AD" clId="Web-{8002656E-A905-4765-8AD0-71800F9092C9}" dt="2022-03-02T06:19:23.115" v="182" actId="1076"/>
          <ac:spMkLst>
            <pc:docMk/>
            <pc:sldMk cId="4216884989" sldId="257"/>
            <ac:spMk id="7" creationId="{486E71CD-29CB-4C73-8879-9055845030A3}"/>
          </ac:spMkLst>
        </pc:spChg>
        <pc:spChg chg="add mod">
          <ac:chgData name="Prachi Diwakar" userId="S::prachi_diwakar@thbs.com::e964c020-08ca-4ed4-b90a-52ea74b4c028" providerId="AD" clId="Web-{8002656E-A905-4765-8AD0-71800F9092C9}" dt="2022-03-02T06:20:05.335" v="192" actId="20577"/>
          <ac:spMkLst>
            <pc:docMk/>
            <pc:sldMk cId="4216884989" sldId="257"/>
            <ac:spMk id="8" creationId="{6AC660F7-1BA3-4675-BFF0-113005CBA243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11:18.948" v="82"/>
          <ac:spMkLst>
            <pc:docMk/>
            <pc:sldMk cId="4216884989" sldId="257"/>
            <ac:spMk id="9" creationId="{1D227D51-204B-ED48-AF9A-0BE9633FE04A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11:18.948" v="82"/>
          <ac:spMkLst>
            <pc:docMk/>
            <pc:sldMk cId="4216884989" sldId="257"/>
            <ac:spMk id="11" creationId="{57A23F45-CDAE-8A40-8DE7-92A0BBC119B7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11:18.948" v="82"/>
          <ac:spMkLst>
            <pc:docMk/>
            <pc:sldMk cId="4216884989" sldId="257"/>
            <ac:spMk id="13" creationId="{68546383-CCC4-544B-B0D8-DE78DE39BB78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11:18.948" v="82"/>
          <ac:spMkLst>
            <pc:docMk/>
            <pc:sldMk cId="4216884989" sldId="257"/>
            <ac:spMk id="15" creationId="{14F048CC-17C9-B246-BF2A-29E51AD1C6EA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11:18.948" v="82"/>
          <ac:spMkLst>
            <pc:docMk/>
            <pc:sldMk cId="4216884989" sldId="257"/>
            <ac:spMk id="17" creationId="{86E439A5-A7E3-5047-A686-06C27A818DD0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11:18.948" v="82"/>
          <ac:spMkLst>
            <pc:docMk/>
            <pc:sldMk cId="4216884989" sldId="257"/>
            <ac:spMk id="19" creationId="{24124FF1-775D-AC4A-81D0-73FC0F54A682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11:18.948" v="82"/>
          <ac:spMkLst>
            <pc:docMk/>
            <pc:sldMk cId="4216884989" sldId="257"/>
            <ac:spMk id="21" creationId="{C53E2C7F-F4FF-A94D-ACAE-82823EC88FEC}"/>
          </ac:spMkLst>
        </pc:spChg>
        <pc:picChg chg="add">
          <ac:chgData name="Prachi Diwakar" userId="S::prachi_diwakar@thbs.com::e964c020-08ca-4ed4-b90a-52ea74b4c028" providerId="AD" clId="Web-{8002656E-A905-4765-8AD0-71800F9092C9}" dt="2022-03-02T06:11:18.948" v="82"/>
          <ac:picMkLst>
            <pc:docMk/>
            <pc:sldMk cId="4216884989" sldId="257"/>
            <ac:picMk id="5" creationId="{32C72847-E6CC-4815-BCF6-F0725CCECCE8}"/>
          </ac:picMkLst>
        </pc:picChg>
      </pc:sldChg>
      <pc:sldChg chg="addSp delSp modSp new mod setBg setClrOvrMap">
        <pc:chgData name="Prachi Diwakar" userId="S::prachi_diwakar@thbs.com::e964c020-08ca-4ed4-b90a-52ea74b4c028" providerId="AD" clId="Web-{8002656E-A905-4765-8AD0-71800F9092C9}" dt="2022-03-02T06:22:18.901" v="212" actId="14100"/>
        <pc:sldMkLst>
          <pc:docMk/>
          <pc:sldMk cId="501013605" sldId="258"/>
        </pc:sldMkLst>
        <pc:spChg chg="mod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2" creationId="{7638A8DD-274E-4C62-8009-EEFAC471594D}"/>
          </ac:spMkLst>
        </pc:spChg>
        <pc:spChg chg="del">
          <ac:chgData name="Prachi Diwakar" userId="S::prachi_diwakar@thbs.com::e964c020-08ca-4ed4-b90a-52ea74b4c028" providerId="AD" clId="Web-{8002656E-A905-4765-8AD0-71800F9092C9}" dt="2022-03-02T06:20:46.992" v="199"/>
          <ac:spMkLst>
            <pc:docMk/>
            <pc:sldMk cId="501013605" sldId="258"/>
            <ac:spMk id="3" creationId="{C8D3519F-F164-4B9F-A406-53BBBDB3FBBB}"/>
          </ac:spMkLst>
        </pc:spChg>
        <pc:spChg chg="add mod">
          <ac:chgData name="Prachi Diwakar" userId="S::prachi_diwakar@thbs.com::e964c020-08ca-4ed4-b90a-52ea74b4c028" providerId="AD" clId="Web-{8002656E-A905-4765-8AD0-71800F9092C9}" dt="2022-03-02T06:22:18.901" v="212" actId="14100"/>
          <ac:spMkLst>
            <pc:docMk/>
            <pc:sldMk cId="501013605" sldId="258"/>
            <ac:spMk id="4" creationId="{20E28938-9167-42B2-8E4C-3493BCD1370D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9" creationId="{1D227D51-204B-ED48-AF9A-0BE9633FE04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11" creationId="{57A23F45-CDAE-8A40-8DE7-92A0BBC119B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13" creationId="{68546383-CCC4-544B-B0D8-DE78DE39BB7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15" creationId="{14F048CC-17C9-B246-BF2A-29E51AD1C6E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17" creationId="{86E439A5-A7E3-5047-A686-06C27A818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19" creationId="{24124FF1-775D-AC4A-81D0-73FC0F54A682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21" creationId="{C53E2C7F-F4FF-A94D-ACAE-82823EC88FEC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26" creationId="{1D227D51-204B-ED48-AF9A-0BE9633FE04A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28" creationId="{57A23F45-CDAE-8A40-8DE7-92A0BBC119B7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30" creationId="{68546383-CCC4-544B-B0D8-DE78DE39BB78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32" creationId="{14F048CC-17C9-B246-BF2A-29E51AD1C6EA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34" creationId="{86E439A5-A7E3-5047-A686-06C27A818DD0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36" creationId="{24124FF1-775D-AC4A-81D0-73FC0F54A682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21:07.212" v="201"/>
          <ac:spMkLst>
            <pc:docMk/>
            <pc:sldMk cId="501013605" sldId="258"/>
            <ac:spMk id="38" creationId="{C53E2C7F-F4FF-A94D-ACAE-82823EC88FEC}"/>
          </ac:spMkLst>
        </pc:spChg>
        <pc:picChg chg="add mod">
          <ac:chgData name="Prachi Diwakar" userId="S::prachi_diwakar@thbs.com::e964c020-08ca-4ed4-b90a-52ea74b4c028" providerId="AD" clId="Web-{8002656E-A905-4765-8AD0-71800F9092C9}" dt="2022-03-02T06:21:07.212" v="201"/>
          <ac:picMkLst>
            <pc:docMk/>
            <pc:sldMk cId="501013605" sldId="258"/>
            <ac:picMk id="5" creationId="{FE2B5481-FB75-4AC7-A55A-B7B8925A5227}"/>
          </ac:picMkLst>
        </pc:picChg>
      </pc:sldChg>
      <pc:sldChg chg="addSp delSp modSp new mod setBg modClrScheme delDesignElem chgLayout">
        <pc:chgData name="Prachi Diwakar" userId="S::prachi_diwakar@thbs.com::e964c020-08ca-4ed4-b90a-52ea74b4c028" providerId="AD" clId="Web-{8002656E-A905-4765-8AD0-71800F9092C9}" dt="2022-03-02T06:36:39.734" v="343"/>
        <pc:sldMkLst>
          <pc:docMk/>
          <pc:sldMk cId="4184645038" sldId="259"/>
        </pc:sldMkLst>
        <pc:spChg chg="mod ord">
          <ac:chgData name="Prachi Diwakar" userId="S::prachi_diwakar@thbs.com::e964c020-08ca-4ed4-b90a-52ea74b4c028" providerId="AD" clId="Web-{8002656E-A905-4765-8AD0-71800F9092C9}" dt="2022-03-02T06:30:22.022" v="255" actId="1076"/>
          <ac:spMkLst>
            <pc:docMk/>
            <pc:sldMk cId="4184645038" sldId="259"/>
            <ac:spMk id="2" creationId="{0CA902B4-06BA-4523-8E0E-8D4B46DCFDC2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46.859" v="233"/>
          <ac:spMkLst>
            <pc:docMk/>
            <pc:sldMk cId="4184645038" sldId="259"/>
            <ac:spMk id="3" creationId="{DA19A881-C4CD-47CF-A58D-BF4D95E4E081}"/>
          </ac:spMkLst>
        </pc:spChg>
        <pc:spChg chg="add del mod ord">
          <ac:chgData name="Prachi Diwakar" userId="S::prachi_diwakar@thbs.com::e964c020-08ca-4ed4-b90a-52ea74b4c028" providerId="AD" clId="Web-{8002656E-A905-4765-8AD0-71800F9092C9}" dt="2022-03-02T06:28:42.519" v="247"/>
          <ac:spMkLst>
            <pc:docMk/>
            <pc:sldMk cId="4184645038" sldId="259"/>
            <ac:spMk id="4" creationId="{B18A2662-535F-4FB4-B2B0-D475A25C98D2}"/>
          </ac:spMkLst>
        </pc:spChg>
        <pc:spChg chg="add del mod ord">
          <ac:chgData name="Prachi Diwakar" userId="S::prachi_diwakar@thbs.com::e964c020-08ca-4ed4-b90a-52ea74b4c028" providerId="AD" clId="Web-{8002656E-A905-4765-8AD0-71800F9092C9}" dt="2022-03-02T06:27:22.361" v="242"/>
          <ac:spMkLst>
            <pc:docMk/>
            <pc:sldMk cId="4184645038" sldId="259"/>
            <ac:spMk id="5" creationId="{8B8135D6-9F34-4B25-97CD-E53C4B298C5D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46.859" v="232"/>
          <ac:spMkLst>
            <pc:docMk/>
            <pc:sldMk cId="4184645038" sldId="259"/>
            <ac:spMk id="8" creationId="{1D227D51-204B-ED48-AF9A-0BE9633FE04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46.859" v="232"/>
          <ac:spMkLst>
            <pc:docMk/>
            <pc:sldMk cId="4184645038" sldId="259"/>
            <ac:spMk id="10" creationId="{57A23F45-CDAE-8A40-8DE7-92A0BBC119B7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30:13.131" v="254"/>
          <ac:spMkLst>
            <pc:docMk/>
            <pc:sldMk cId="4184645038" sldId="259"/>
            <ac:spMk id="11" creationId="{1D227D51-204B-ED48-AF9A-0BE9633FE04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46.859" v="232"/>
          <ac:spMkLst>
            <pc:docMk/>
            <pc:sldMk cId="4184645038" sldId="259"/>
            <ac:spMk id="12" creationId="{68546383-CCC4-544B-B0D8-DE78DE39BB78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30:13.131" v="254"/>
          <ac:spMkLst>
            <pc:docMk/>
            <pc:sldMk cId="4184645038" sldId="259"/>
            <ac:spMk id="13" creationId="{57A23F45-CDAE-8A40-8DE7-92A0BBC119B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46.859" v="232"/>
          <ac:spMkLst>
            <pc:docMk/>
            <pc:sldMk cId="4184645038" sldId="259"/>
            <ac:spMk id="14" creationId="{6CA2C65D-0168-1245-86C8-62A8A6F7B813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30:13.131" v="254"/>
          <ac:spMkLst>
            <pc:docMk/>
            <pc:sldMk cId="4184645038" sldId="259"/>
            <ac:spMk id="15" creationId="{68546383-CCC4-544B-B0D8-DE78DE39BB7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46.859" v="232"/>
          <ac:spMkLst>
            <pc:docMk/>
            <pc:sldMk cId="4184645038" sldId="259"/>
            <ac:spMk id="16" creationId="{755E9273-3717-C94C-9BFF-75E87E47C46A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30:13.131" v="254"/>
          <ac:spMkLst>
            <pc:docMk/>
            <pc:sldMk cId="4184645038" sldId="259"/>
            <ac:spMk id="17" creationId="{6CA2C65D-0168-1245-86C8-62A8A6F7B813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46.859" v="232"/>
          <ac:spMkLst>
            <pc:docMk/>
            <pc:sldMk cId="4184645038" sldId="259"/>
            <ac:spMk id="18" creationId="{7538ACEC-EE74-2045-988F-C377BD632619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30:13.131" v="254"/>
          <ac:spMkLst>
            <pc:docMk/>
            <pc:sldMk cId="4184645038" sldId="259"/>
            <ac:spMk id="19" creationId="{755E9273-3717-C94C-9BFF-75E87E47C46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46.859" v="232"/>
          <ac:spMkLst>
            <pc:docMk/>
            <pc:sldMk cId="4184645038" sldId="259"/>
            <ac:spMk id="20" creationId="{A1F35926-4768-7942-AA72-41D0B68153F2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30:13.131" v="254"/>
          <ac:spMkLst>
            <pc:docMk/>
            <pc:sldMk cId="4184645038" sldId="259"/>
            <ac:spMk id="21" creationId="{982357D6-6897-B846-968A-6EA8B5DF105F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57.047" v="235"/>
          <ac:spMkLst>
            <pc:docMk/>
            <pc:sldMk cId="4184645038" sldId="259"/>
            <ac:spMk id="22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57.047" v="235"/>
          <ac:spMkLst>
            <pc:docMk/>
            <pc:sldMk cId="4184645038" sldId="259"/>
            <ac:spMk id="23" creationId="{BFE11F32-4970-9344-8DCB-74356B3125CF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57.047" v="235"/>
          <ac:spMkLst>
            <pc:docMk/>
            <pc:sldMk cId="4184645038" sldId="259"/>
            <ac:spMk id="24" creationId="{16FF562B-6BB4-A942-A885-340D8F0E4BBE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57.047" v="235"/>
          <ac:spMkLst>
            <pc:docMk/>
            <pc:sldMk cId="4184645038" sldId="259"/>
            <ac:spMk id="25" creationId="{DCA5172B-100A-154D-8648-280629D67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5:57.047" v="235"/>
          <ac:spMkLst>
            <pc:docMk/>
            <pc:sldMk cId="4184645038" sldId="259"/>
            <ac:spMk id="26" creationId="{DA19A881-C4CD-47CF-A58D-BF4D95E4E081}"/>
          </ac:spMkLst>
        </pc:spChg>
        <pc:spChg chg="add mod">
          <ac:chgData name="Prachi Diwakar" userId="S::prachi_diwakar@thbs.com::e964c020-08ca-4ed4-b90a-52ea74b4c028" providerId="AD" clId="Web-{8002656E-A905-4765-8AD0-71800F9092C9}" dt="2022-03-02T06:32:43.556" v="298" actId="20577"/>
          <ac:spMkLst>
            <pc:docMk/>
            <pc:sldMk cId="4184645038" sldId="259"/>
            <ac:spMk id="27" creationId="{15755839-AA62-45AB-BE28-3590C79A0251}"/>
          </ac:spMkLst>
        </pc:spChg>
        <pc:spChg chg="add mod">
          <ac:chgData name="Prachi Diwakar" userId="S::prachi_diwakar@thbs.com::e964c020-08ca-4ed4-b90a-52ea74b4c028" providerId="AD" clId="Web-{8002656E-A905-4765-8AD0-71800F9092C9}" dt="2022-03-02T06:32:53.791" v="305"/>
          <ac:spMkLst>
            <pc:docMk/>
            <pc:sldMk cId="4184645038" sldId="259"/>
            <ac:spMk id="28" creationId="{2AA0CEF9-2F1A-4D5F-9EEE-407E5E308AEC}"/>
          </ac:spMkLst>
        </pc:spChg>
        <pc:spChg chg="add mod">
          <ac:chgData name="Prachi Diwakar" userId="S::prachi_diwakar@thbs.com::e964c020-08ca-4ed4-b90a-52ea74b4c028" providerId="AD" clId="Web-{8002656E-A905-4765-8AD0-71800F9092C9}" dt="2022-03-02T06:33:08.073" v="315" actId="20577"/>
          <ac:spMkLst>
            <pc:docMk/>
            <pc:sldMk cId="4184645038" sldId="259"/>
            <ac:spMk id="29" creationId="{2A3CB423-7E5F-4930-8339-F9898EB63F30}"/>
          </ac:spMkLst>
        </pc:spChg>
        <pc:spChg chg="add mod">
          <ac:chgData name="Prachi Diwakar" userId="S::prachi_diwakar@thbs.com::e964c020-08ca-4ed4-b90a-52ea74b4c028" providerId="AD" clId="Web-{8002656E-A905-4765-8AD0-71800F9092C9}" dt="2022-03-02T06:34:17.887" v="330" actId="1076"/>
          <ac:spMkLst>
            <pc:docMk/>
            <pc:sldMk cId="4184645038" sldId="259"/>
            <ac:spMk id="31" creationId="{D477117B-DC4C-4060-828F-6C9F865A32C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7:06.455" v="240"/>
          <ac:spMkLst>
            <pc:docMk/>
            <pc:sldMk cId="4184645038" sldId="259"/>
            <ac:spMk id="33" creationId="{1D227D51-204B-ED48-AF9A-0BE9633FE04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7:06.455" v="240"/>
          <ac:spMkLst>
            <pc:docMk/>
            <pc:sldMk cId="4184645038" sldId="259"/>
            <ac:spMk id="35" creationId="{57A23F45-CDAE-8A40-8DE7-92A0BBC119B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7:06.455" v="240"/>
          <ac:spMkLst>
            <pc:docMk/>
            <pc:sldMk cId="4184645038" sldId="259"/>
            <ac:spMk id="37" creationId="{68546383-CCC4-544B-B0D8-DE78DE39BB7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7:06.455" v="240"/>
          <ac:spMkLst>
            <pc:docMk/>
            <pc:sldMk cId="4184645038" sldId="259"/>
            <ac:spMk id="39" creationId="{6CA2C65D-0168-1245-86C8-62A8A6F7B813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7:06.455" v="240"/>
          <ac:spMkLst>
            <pc:docMk/>
            <pc:sldMk cId="4184645038" sldId="259"/>
            <ac:spMk id="41" creationId="{56EC6756-249A-354D-B2C0-DA82BEEEC9B9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27:06.455" v="240"/>
          <ac:spMkLst>
            <pc:docMk/>
            <pc:sldMk cId="4184645038" sldId="259"/>
            <ac:spMk id="43" creationId="{99B14128-2D03-F14B-8681-9410A28F3AA2}"/>
          </ac:spMkLst>
        </pc:spChg>
        <pc:picChg chg="add mod ord modCrop">
          <ac:chgData name="Prachi Diwakar" userId="S::prachi_diwakar@thbs.com::e964c020-08ca-4ed4-b90a-52ea74b4c028" providerId="AD" clId="Web-{8002656E-A905-4765-8AD0-71800F9092C9}" dt="2022-03-02T06:30:13.131" v="254"/>
          <ac:picMkLst>
            <pc:docMk/>
            <pc:sldMk cId="4184645038" sldId="259"/>
            <ac:picMk id="6" creationId="{B0693CD5-62BE-47F8-9465-2C372AA459C7}"/>
          </ac:picMkLst>
        </pc:picChg>
        <pc:picChg chg="add mod">
          <ac:chgData name="Prachi Diwakar" userId="S::prachi_diwakar@thbs.com::e964c020-08ca-4ed4-b90a-52ea74b4c028" providerId="AD" clId="Web-{8002656E-A905-4765-8AD0-71800F9092C9}" dt="2022-03-02T06:30:13.131" v="254"/>
          <ac:picMkLst>
            <pc:docMk/>
            <pc:sldMk cId="4184645038" sldId="259"/>
            <ac:picMk id="7" creationId="{FEFA2AF4-18E6-4AED-BBE6-3D192C9F76D1}"/>
          </ac:picMkLst>
        </pc:picChg>
        <pc:picChg chg="add del mod">
          <ac:chgData name="Prachi Diwakar" userId="S::prachi_diwakar@thbs.com::e964c020-08ca-4ed4-b90a-52ea74b4c028" providerId="AD" clId="Web-{8002656E-A905-4765-8AD0-71800F9092C9}" dt="2022-03-02T06:34:46.481" v="332"/>
          <ac:picMkLst>
            <pc:docMk/>
            <pc:sldMk cId="4184645038" sldId="259"/>
            <ac:picMk id="9" creationId="{8095E322-DBA9-4B11-99A3-4F67BB8563DE}"/>
          </ac:picMkLst>
        </pc:picChg>
        <pc:picChg chg="add del mod">
          <ac:chgData name="Prachi Diwakar" userId="S::prachi_diwakar@thbs.com::e964c020-08ca-4ed4-b90a-52ea74b4c028" providerId="AD" clId="Web-{8002656E-A905-4765-8AD0-71800F9092C9}" dt="2022-03-02T06:28:52.160" v="249"/>
          <ac:picMkLst>
            <pc:docMk/>
            <pc:sldMk cId="4184645038" sldId="259"/>
            <ac:picMk id="30" creationId="{D828E7CB-FA16-4643-8705-DE712E301023}"/>
          </ac:picMkLst>
        </pc:picChg>
        <pc:picChg chg="add mod">
          <ac:chgData name="Prachi Diwakar" userId="S::prachi_diwakar@thbs.com::e964c020-08ca-4ed4-b90a-52ea74b4c028" providerId="AD" clId="Web-{8002656E-A905-4765-8AD0-71800F9092C9}" dt="2022-03-02T06:34:57.981" v="337" actId="1076"/>
          <ac:picMkLst>
            <pc:docMk/>
            <pc:sldMk cId="4184645038" sldId="259"/>
            <ac:picMk id="32" creationId="{1D91329B-FF17-4C9F-85C3-BA28C8CE2694}"/>
          </ac:picMkLst>
        </pc:picChg>
      </pc:sldChg>
      <pc:sldChg chg="modSp new del">
        <pc:chgData name="Prachi Diwakar" userId="S::prachi_diwakar@thbs.com::e964c020-08ca-4ed4-b90a-52ea74b4c028" providerId="AD" clId="Web-{8002656E-A905-4765-8AD0-71800F9092C9}" dt="2022-03-02T06:26:55.736" v="238"/>
        <pc:sldMkLst>
          <pc:docMk/>
          <pc:sldMk cId="799357171" sldId="260"/>
        </pc:sldMkLst>
        <pc:spChg chg="mod">
          <ac:chgData name="Prachi Diwakar" userId="S::prachi_diwakar@thbs.com::e964c020-08ca-4ed4-b90a-52ea74b4c028" providerId="AD" clId="Web-{8002656E-A905-4765-8AD0-71800F9092C9}" dt="2022-03-02T06:25:37.921" v="230" actId="20577"/>
          <ac:spMkLst>
            <pc:docMk/>
            <pc:sldMk cId="799357171" sldId="260"/>
            <ac:spMk id="2" creationId="{B71863DA-75A1-4D6C-8AF2-5849102BC682}"/>
          </ac:spMkLst>
        </pc:spChg>
      </pc:sldChg>
      <pc:sldChg chg="new del">
        <pc:chgData name="Prachi Diwakar" userId="S::prachi_diwakar@thbs.com::e964c020-08ca-4ed4-b90a-52ea74b4c028" providerId="AD" clId="Web-{8002656E-A905-4765-8AD0-71800F9092C9}" dt="2022-03-02T06:37:05.391" v="345"/>
        <pc:sldMkLst>
          <pc:docMk/>
          <pc:sldMk cId="1580399620" sldId="260"/>
        </pc:sldMkLst>
      </pc:sldChg>
      <pc:sldChg chg="addSp delSp modSp new mod setBg">
        <pc:chgData name="Prachi Diwakar" userId="S::prachi_diwakar@thbs.com::e964c020-08ca-4ed4-b90a-52ea74b4c028" providerId="AD" clId="Web-{8002656E-A905-4765-8AD0-71800F9092C9}" dt="2022-03-02T07:05:58.573" v="797" actId="1076"/>
        <pc:sldMkLst>
          <pc:docMk/>
          <pc:sldMk cId="4107911088" sldId="260"/>
        </pc:sldMkLst>
        <pc:spChg chg="mod">
          <ac:chgData name="Prachi Diwakar" userId="S::prachi_diwakar@thbs.com::e964c020-08ca-4ed4-b90a-52ea74b4c028" providerId="AD" clId="Web-{8002656E-A905-4765-8AD0-71800F9092C9}" dt="2022-03-02T07:05:58.573" v="797" actId="1076"/>
          <ac:spMkLst>
            <pc:docMk/>
            <pc:sldMk cId="4107911088" sldId="260"/>
            <ac:spMk id="2" creationId="{BAFF04B3-C359-437A-9DBE-03433D2301C9}"/>
          </ac:spMkLst>
        </pc:spChg>
        <pc:spChg chg="del">
          <ac:chgData name="Prachi Diwakar" userId="S::prachi_diwakar@thbs.com::e964c020-08ca-4ed4-b90a-52ea74b4c028" providerId="AD" clId="Web-{8002656E-A905-4765-8AD0-71800F9092C9}" dt="2022-03-02T07:04:20.758" v="769"/>
          <ac:spMkLst>
            <pc:docMk/>
            <pc:sldMk cId="4107911088" sldId="260"/>
            <ac:spMk id="3" creationId="{C8A439A3-E0D1-497C-B364-FF4BAD51E486}"/>
          </ac:spMkLst>
        </pc:spChg>
        <pc:spChg chg="del">
          <ac:chgData name="Prachi Diwakar" userId="S::prachi_diwakar@thbs.com::e964c020-08ca-4ed4-b90a-52ea74b4c028" providerId="AD" clId="Web-{8002656E-A905-4765-8AD0-71800F9092C9}" dt="2022-03-02T07:04:24.414" v="770"/>
          <ac:spMkLst>
            <pc:docMk/>
            <pc:sldMk cId="4107911088" sldId="260"/>
            <ac:spMk id="4" creationId="{1248B6E3-7EB3-4F9D-9508-5A7F7D463785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7:05:37.963" v="791"/>
          <ac:spMkLst>
            <pc:docMk/>
            <pc:sldMk cId="4107911088" sldId="260"/>
            <ac:spMk id="7" creationId="{1D227D51-204B-ED48-AF9A-0BE9633FE04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7:05:37.963" v="791"/>
          <ac:spMkLst>
            <pc:docMk/>
            <pc:sldMk cId="4107911088" sldId="260"/>
            <ac:spMk id="9" creationId="{57A23F45-CDAE-8A40-8DE7-92A0BBC119B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7:05:37.963" v="791"/>
          <ac:spMkLst>
            <pc:docMk/>
            <pc:sldMk cId="4107911088" sldId="260"/>
            <ac:spMk id="11" creationId="{68546383-CCC4-544B-B0D8-DE78DE39BB7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7:05:37.963" v="791"/>
          <ac:spMkLst>
            <pc:docMk/>
            <pc:sldMk cId="4107911088" sldId="260"/>
            <ac:spMk id="13" creationId="{6CA2C65D-0168-1245-86C8-62A8A6F7B813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7:05:37.963" v="791"/>
          <ac:spMkLst>
            <pc:docMk/>
            <pc:sldMk cId="4107911088" sldId="260"/>
            <ac:spMk id="15" creationId="{755E9273-3717-C94C-9BFF-75E87E47C46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7:05:37.963" v="791"/>
          <ac:spMkLst>
            <pc:docMk/>
            <pc:sldMk cId="4107911088" sldId="260"/>
            <ac:spMk id="17" creationId="{B1FC2520-B026-474B-8163-02631C283486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7:05:37.963" v="791"/>
          <ac:spMkLst>
            <pc:docMk/>
            <pc:sldMk cId="4107911088" sldId="260"/>
            <ac:spMk id="19" creationId="{91F59CC5-F315-DF4D-8574-D13766712CD1}"/>
          </ac:spMkLst>
        </pc:spChg>
        <pc:spChg chg="add">
          <ac:chgData name="Prachi Diwakar" userId="S::prachi_diwakar@thbs.com::e964c020-08ca-4ed4-b90a-52ea74b4c028" providerId="AD" clId="Web-{8002656E-A905-4765-8AD0-71800F9092C9}" dt="2022-03-02T07:05:37.978" v="792"/>
          <ac:spMkLst>
            <pc:docMk/>
            <pc:sldMk cId="4107911088" sldId="260"/>
            <ac:spMk id="21" creationId="{1D227D51-204B-ED48-AF9A-0BE9633FE04A}"/>
          </ac:spMkLst>
        </pc:spChg>
        <pc:spChg chg="add">
          <ac:chgData name="Prachi Diwakar" userId="S::prachi_diwakar@thbs.com::e964c020-08ca-4ed4-b90a-52ea74b4c028" providerId="AD" clId="Web-{8002656E-A905-4765-8AD0-71800F9092C9}" dt="2022-03-02T07:05:37.978" v="792"/>
          <ac:spMkLst>
            <pc:docMk/>
            <pc:sldMk cId="4107911088" sldId="260"/>
            <ac:spMk id="22" creationId="{57A23F45-CDAE-8A40-8DE7-92A0BBC119B7}"/>
          </ac:spMkLst>
        </pc:spChg>
        <pc:spChg chg="add">
          <ac:chgData name="Prachi Diwakar" userId="S::prachi_diwakar@thbs.com::e964c020-08ca-4ed4-b90a-52ea74b4c028" providerId="AD" clId="Web-{8002656E-A905-4765-8AD0-71800F9092C9}" dt="2022-03-02T07:05:37.978" v="792"/>
          <ac:spMkLst>
            <pc:docMk/>
            <pc:sldMk cId="4107911088" sldId="260"/>
            <ac:spMk id="23" creationId="{68546383-CCC4-544B-B0D8-DE78DE39BB78}"/>
          </ac:spMkLst>
        </pc:spChg>
        <pc:spChg chg="add">
          <ac:chgData name="Prachi Diwakar" userId="S::prachi_diwakar@thbs.com::e964c020-08ca-4ed4-b90a-52ea74b4c028" providerId="AD" clId="Web-{8002656E-A905-4765-8AD0-71800F9092C9}" dt="2022-03-02T07:05:37.978" v="792"/>
          <ac:spMkLst>
            <pc:docMk/>
            <pc:sldMk cId="4107911088" sldId="260"/>
            <ac:spMk id="24" creationId="{6CA2C65D-0168-1245-86C8-62A8A6F7B813}"/>
          </ac:spMkLst>
        </pc:spChg>
        <pc:spChg chg="add">
          <ac:chgData name="Prachi Diwakar" userId="S::prachi_diwakar@thbs.com::e964c020-08ca-4ed4-b90a-52ea74b4c028" providerId="AD" clId="Web-{8002656E-A905-4765-8AD0-71800F9092C9}" dt="2022-03-02T07:05:37.978" v="792"/>
          <ac:spMkLst>
            <pc:docMk/>
            <pc:sldMk cId="4107911088" sldId="260"/>
            <ac:spMk id="25" creationId="{755E9273-3717-C94C-9BFF-75E87E47C46A}"/>
          </ac:spMkLst>
        </pc:spChg>
        <pc:spChg chg="add">
          <ac:chgData name="Prachi Diwakar" userId="S::prachi_diwakar@thbs.com::e964c020-08ca-4ed4-b90a-52ea74b4c028" providerId="AD" clId="Web-{8002656E-A905-4765-8AD0-71800F9092C9}" dt="2022-03-02T07:05:37.978" v="792"/>
          <ac:spMkLst>
            <pc:docMk/>
            <pc:sldMk cId="4107911088" sldId="260"/>
            <ac:spMk id="26" creationId="{2D5E326D-D15A-0D40-BABF-2A29ADCB11AA}"/>
          </ac:spMkLst>
        </pc:spChg>
        <pc:spChg chg="add">
          <ac:chgData name="Prachi Diwakar" userId="S::prachi_diwakar@thbs.com::e964c020-08ca-4ed4-b90a-52ea74b4c028" providerId="AD" clId="Web-{8002656E-A905-4765-8AD0-71800F9092C9}" dt="2022-03-02T07:05:37.978" v="792"/>
          <ac:spMkLst>
            <pc:docMk/>
            <pc:sldMk cId="4107911088" sldId="260"/>
            <ac:spMk id="27" creationId="{808C1E48-F1CD-1641-A6AA-F05D6E4CB466}"/>
          </ac:spMkLst>
        </pc:spChg>
      </pc:sldChg>
      <pc:sldChg chg="new del">
        <pc:chgData name="Prachi Diwakar" userId="S::prachi_diwakar@thbs.com::e964c020-08ca-4ed4-b90a-52ea74b4c028" providerId="AD" clId="Web-{8002656E-A905-4765-8AD0-71800F9092C9}" dt="2022-03-02T06:37:06.875" v="346"/>
        <pc:sldMkLst>
          <pc:docMk/>
          <pc:sldMk cId="316767326" sldId="261"/>
        </pc:sldMkLst>
      </pc:sldChg>
      <pc:sldChg chg="addSp delSp modSp new mod setBg setClrOvrMap">
        <pc:chgData name="Prachi Diwakar" userId="S::prachi_diwakar@thbs.com::e964c020-08ca-4ed4-b90a-52ea74b4c028" providerId="AD" clId="Web-{8002656E-A905-4765-8AD0-71800F9092C9}" dt="2022-03-02T07:03:52.101" v="768" actId="14100"/>
        <pc:sldMkLst>
          <pc:docMk/>
          <pc:sldMk cId="1611640775" sldId="261"/>
        </pc:sldMkLst>
        <pc:spChg chg="mod">
          <ac:chgData name="Prachi Diwakar" userId="S::prachi_diwakar@thbs.com::e964c020-08ca-4ed4-b90a-52ea74b4c028" providerId="AD" clId="Web-{8002656E-A905-4765-8AD0-71800F9092C9}" dt="2022-03-02T06:43:43.400" v="418" actId="1076"/>
          <ac:spMkLst>
            <pc:docMk/>
            <pc:sldMk cId="1611640775" sldId="261"/>
            <ac:spMk id="2" creationId="{374EE489-C2FA-41F6-A752-64EF515002AD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9:14.597" v="367"/>
          <ac:spMkLst>
            <pc:docMk/>
            <pc:sldMk cId="1611640775" sldId="261"/>
            <ac:spMk id="3" creationId="{704D87D3-C9AE-4112-949D-8363FE9E0268}"/>
          </ac:spMkLst>
        </pc:spChg>
        <pc:spChg chg="add mod">
          <ac:chgData name="Prachi Diwakar" userId="S::prachi_diwakar@thbs.com::e964c020-08ca-4ed4-b90a-52ea74b4c028" providerId="AD" clId="Web-{8002656E-A905-4765-8AD0-71800F9092C9}" dt="2022-03-02T07:03:52.101" v="768" actId="14100"/>
          <ac:spMkLst>
            <pc:docMk/>
            <pc:sldMk cId="1611640775" sldId="261"/>
            <ac:spMk id="4" creationId="{28AE19E4-0496-4B4A-926D-F356C938F1E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6.017" v="362"/>
          <ac:spMkLst>
            <pc:docMk/>
            <pc:sldMk cId="1611640775" sldId="261"/>
            <ac:spMk id="8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3.439" v="360"/>
          <ac:spMkLst>
            <pc:docMk/>
            <pc:sldMk cId="1611640775" sldId="261"/>
            <ac:spMk id="9" creationId="{1D227D51-204B-ED48-AF9A-0BE9633FE04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6.017" v="362"/>
          <ac:spMkLst>
            <pc:docMk/>
            <pc:sldMk cId="1611640775" sldId="261"/>
            <ac:spMk id="10" creationId="{DCA5172B-100A-154D-8648-280629D67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3.439" v="360"/>
          <ac:spMkLst>
            <pc:docMk/>
            <pc:sldMk cId="1611640775" sldId="261"/>
            <ac:spMk id="11" creationId="{57A23F45-CDAE-8A40-8DE7-92A0BBC119B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6.017" v="362"/>
          <ac:spMkLst>
            <pc:docMk/>
            <pc:sldMk cId="1611640775" sldId="261"/>
            <ac:spMk id="12" creationId="{E1A46910-B0B9-AA41-9122-72DC51D5C6F5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3.439" v="360"/>
          <ac:spMkLst>
            <pc:docMk/>
            <pc:sldMk cId="1611640775" sldId="261"/>
            <ac:spMk id="13" creationId="{68546383-CCC4-544B-B0D8-DE78DE39BB7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6.017" v="362"/>
          <ac:spMkLst>
            <pc:docMk/>
            <pc:sldMk cId="1611640775" sldId="261"/>
            <ac:spMk id="14" creationId="{A7294AEB-C3D1-D646-8023-869DDDBE9079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3.439" v="360"/>
          <ac:spMkLst>
            <pc:docMk/>
            <pc:sldMk cId="1611640775" sldId="261"/>
            <ac:spMk id="15" creationId="{14F048CC-17C9-B246-BF2A-29E51AD1C6E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3.439" v="360"/>
          <ac:spMkLst>
            <pc:docMk/>
            <pc:sldMk cId="1611640775" sldId="261"/>
            <ac:spMk id="17" creationId="{86E439A5-A7E3-5047-A686-06C27A818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3.439" v="360"/>
          <ac:spMkLst>
            <pc:docMk/>
            <pc:sldMk cId="1611640775" sldId="261"/>
            <ac:spMk id="19" creationId="{24124FF1-775D-AC4A-81D0-73FC0F54A682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3.439" v="360"/>
          <ac:spMkLst>
            <pc:docMk/>
            <pc:sldMk cId="1611640775" sldId="261"/>
            <ac:spMk id="21" creationId="{C53E2C7F-F4FF-A94D-ACAE-82823EC88FEC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7:56.017" v="362"/>
          <ac:spMkLst>
            <pc:docMk/>
            <pc:sldMk cId="1611640775" sldId="261"/>
            <ac:spMk id="23" creationId="{704D87D3-C9AE-4112-949D-8363FE9E026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8:14.314" v="364"/>
          <ac:spMkLst>
            <pc:docMk/>
            <pc:sldMk cId="1611640775" sldId="261"/>
            <ac:spMk id="25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8:14.314" v="364"/>
          <ac:spMkLst>
            <pc:docMk/>
            <pc:sldMk cId="1611640775" sldId="261"/>
            <ac:spMk id="26" creationId="{5610EA52-8D85-ED4E-9B4F-4D5E1BE1605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8:14.314" v="364"/>
          <ac:spMkLst>
            <pc:docMk/>
            <pc:sldMk cId="1611640775" sldId="261"/>
            <ac:spMk id="27" creationId="{DCA5172B-100A-154D-8648-280629D67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8:14.314" v="364"/>
          <ac:spMkLst>
            <pc:docMk/>
            <pc:sldMk cId="1611640775" sldId="261"/>
            <ac:spMk id="28" creationId="{704D87D3-C9AE-4112-949D-8363FE9E026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8:14.314" v="364"/>
          <ac:spMkLst>
            <pc:docMk/>
            <pc:sldMk cId="1611640775" sldId="261"/>
            <ac:spMk id="29" creationId="{E66CC1C4-3013-CB4A-8BF8-FDFE9B8E482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9:14.581" v="366"/>
          <ac:spMkLst>
            <pc:docMk/>
            <pc:sldMk cId="1611640775" sldId="261"/>
            <ac:spMk id="31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9:14.581" v="366"/>
          <ac:spMkLst>
            <pc:docMk/>
            <pc:sldMk cId="1611640775" sldId="261"/>
            <ac:spMk id="32" creationId="{BFE11F32-4970-9344-8DCB-74356B3125CF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9:14.581" v="366"/>
          <ac:spMkLst>
            <pc:docMk/>
            <pc:sldMk cId="1611640775" sldId="261"/>
            <ac:spMk id="33" creationId="{16FF562B-6BB4-A942-A885-340D8F0E4BBE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9:14.581" v="366"/>
          <ac:spMkLst>
            <pc:docMk/>
            <pc:sldMk cId="1611640775" sldId="261"/>
            <ac:spMk id="34" creationId="{DCA5172B-100A-154D-8648-280629D67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39:14.581" v="366"/>
          <ac:spMkLst>
            <pc:docMk/>
            <pc:sldMk cId="1611640775" sldId="261"/>
            <ac:spMk id="35" creationId="{704D87D3-C9AE-4112-949D-8363FE9E026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428" v="374"/>
          <ac:spMkLst>
            <pc:docMk/>
            <pc:sldMk cId="1611640775" sldId="261"/>
            <ac:spMk id="37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428" v="374"/>
          <ac:spMkLst>
            <pc:docMk/>
            <pc:sldMk cId="1611640775" sldId="261"/>
            <ac:spMk id="38" creationId="{51BAD0FF-E824-4446-B45B-97AE09094B81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428" v="374"/>
          <ac:spMkLst>
            <pc:docMk/>
            <pc:sldMk cId="1611640775" sldId="261"/>
            <ac:spMk id="39" creationId="{0D8FDD6E-0FB9-5542-B194-9DD8BD806874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428" v="374"/>
          <ac:spMkLst>
            <pc:docMk/>
            <pc:sldMk cId="1611640775" sldId="261"/>
            <ac:spMk id="40" creationId="{DCA5172B-100A-154D-8648-280629D67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428" v="374"/>
          <ac:spMkLst>
            <pc:docMk/>
            <pc:sldMk cId="1611640775" sldId="261"/>
            <ac:spMk id="41" creationId="{704D87D3-C9AE-4112-949D-8363FE9E026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381" v="373"/>
          <ac:spMkLst>
            <pc:docMk/>
            <pc:sldMk cId="1611640775" sldId="261"/>
            <ac:spMk id="47" creationId="{1D227D51-204B-ED48-AF9A-0BE9633FE04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381" v="373"/>
          <ac:spMkLst>
            <pc:docMk/>
            <pc:sldMk cId="1611640775" sldId="261"/>
            <ac:spMk id="49" creationId="{57A23F45-CDAE-8A40-8DE7-92A0BBC119B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381" v="373"/>
          <ac:spMkLst>
            <pc:docMk/>
            <pc:sldMk cId="1611640775" sldId="261"/>
            <ac:spMk id="51" creationId="{68546383-CCC4-544B-B0D8-DE78DE39BB7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381" v="373"/>
          <ac:spMkLst>
            <pc:docMk/>
            <pc:sldMk cId="1611640775" sldId="261"/>
            <ac:spMk id="53" creationId="{14F048CC-17C9-B246-BF2A-29E51AD1C6E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381" v="373"/>
          <ac:spMkLst>
            <pc:docMk/>
            <pc:sldMk cId="1611640775" sldId="261"/>
            <ac:spMk id="55" creationId="{86E439A5-A7E3-5047-A686-06C27A818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381" v="373"/>
          <ac:spMkLst>
            <pc:docMk/>
            <pc:sldMk cId="1611640775" sldId="261"/>
            <ac:spMk id="57" creationId="{24124FF1-775D-AC4A-81D0-73FC0F54A682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0:59.381" v="373"/>
          <ac:spMkLst>
            <pc:docMk/>
            <pc:sldMk cId="1611640775" sldId="261"/>
            <ac:spMk id="59" creationId="{C53E2C7F-F4FF-A94D-ACAE-82823EC88FEC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1:10.787" v="377"/>
          <ac:spMkLst>
            <pc:docMk/>
            <pc:sldMk cId="1611640775" sldId="261"/>
            <ac:spMk id="61" creationId="{1D227D51-204B-ED48-AF9A-0BE9633FE04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1:10.787" v="377"/>
          <ac:spMkLst>
            <pc:docMk/>
            <pc:sldMk cId="1611640775" sldId="261"/>
            <ac:spMk id="62" creationId="{57A23F45-CDAE-8A40-8DE7-92A0BBC119B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1:10.787" v="377"/>
          <ac:spMkLst>
            <pc:docMk/>
            <pc:sldMk cId="1611640775" sldId="261"/>
            <ac:spMk id="63" creationId="{68546383-CCC4-544B-B0D8-DE78DE39BB7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1:10.787" v="377"/>
          <ac:spMkLst>
            <pc:docMk/>
            <pc:sldMk cId="1611640775" sldId="261"/>
            <ac:spMk id="64" creationId="{14F048CC-17C9-B246-BF2A-29E51AD1C6E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1:10.787" v="377"/>
          <ac:spMkLst>
            <pc:docMk/>
            <pc:sldMk cId="1611640775" sldId="261"/>
            <ac:spMk id="66" creationId="{7D2808A8-88EA-594B-9B2E-FD41A1C75C0B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1:10.787" v="377"/>
          <ac:spMkLst>
            <pc:docMk/>
            <pc:sldMk cId="1611640775" sldId="261"/>
            <ac:spMk id="67" creationId="{7DBD7E48-E652-0E49-8812-18A94BA95916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1:10.787" v="377"/>
          <ac:spMkLst>
            <pc:docMk/>
            <pc:sldMk cId="1611640775" sldId="261"/>
            <ac:spMk id="68" creationId="{C53E2C7F-F4FF-A94D-ACAE-82823EC88FEC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2:45.336" v="402"/>
          <ac:spMkLst>
            <pc:docMk/>
            <pc:sldMk cId="1611640775" sldId="261"/>
            <ac:spMk id="73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2:45.336" v="402"/>
          <ac:spMkLst>
            <pc:docMk/>
            <pc:sldMk cId="1611640775" sldId="261"/>
            <ac:spMk id="75" creationId="{EAB1217A-7C36-3A41-8536-BC68C4521095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2:45.336" v="402"/>
          <ac:spMkLst>
            <pc:docMk/>
            <pc:sldMk cId="1611640775" sldId="261"/>
            <ac:spMk id="77" creationId="{DCA5172B-100A-154D-8648-280629D67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2:45.336" v="401"/>
          <ac:spMkLst>
            <pc:docMk/>
            <pc:sldMk cId="1611640775" sldId="261"/>
            <ac:spMk id="82" creationId="{F367E596-6364-884D-8ECA-DABD757BD26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2:45.336" v="401"/>
          <ac:spMkLst>
            <pc:docMk/>
            <pc:sldMk cId="1611640775" sldId="261"/>
            <ac:spMk id="84" creationId="{6C7511A4-6FBF-0246-AB44-3B819A707DED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2:45.336" v="401"/>
          <ac:spMkLst>
            <pc:docMk/>
            <pc:sldMk cId="1611640775" sldId="261"/>
            <ac:spMk id="86" creationId="{17857F1F-17F7-9144-8BBA-AD63FC0AA6A3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2:45.336" v="401"/>
          <ac:spMkLst>
            <pc:docMk/>
            <pc:sldMk cId="1611640775" sldId="261"/>
            <ac:spMk id="88" creationId="{8D56D3E8-B102-DF4E-8F6F-48B290222219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42:45.336" v="402"/>
          <ac:spMkLst>
            <pc:docMk/>
            <pc:sldMk cId="1611640775" sldId="261"/>
            <ac:spMk id="90" creationId="{579E3846-8D0B-B14A-817A-7FAC9DDAB4D8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42:45.336" v="402"/>
          <ac:spMkLst>
            <pc:docMk/>
            <pc:sldMk cId="1611640775" sldId="261"/>
            <ac:spMk id="91" creationId="{A12C7CBA-A034-9548-BC45-D37C25C0087C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42:45.336" v="402"/>
          <ac:spMkLst>
            <pc:docMk/>
            <pc:sldMk cId="1611640775" sldId="261"/>
            <ac:spMk id="92" creationId="{5449ED22-D9F5-F848-A98A-7181D4EE7A7B}"/>
          </ac:spMkLst>
        </pc:spChg>
        <pc:picChg chg="add del">
          <ac:chgData name="Prachi Diwakar" userId="S::prachi_diwakar@thbs.com::e964c020-08ca-4ed4-b90a-52ea74b4c028" providerId="AD" clId="Web-{8002656E-A905-4765-8AD0-71800F9092C9}" dt="2022-03-02T06:37:53.439" v="360"/>
          <ac:picMkLst>
            <pc:docMk/>
            <pc:sldMk cId="1611640775" sldId="261"/>
            <ac:picMk id="5" creationId="{831CDA59-D34D-4914-9C08-3C86AD7087DC}"/>
          </ac:picMkLst>
        </pc:picChg>
        <pc:picChg chg="add del">
          <ac:chgData name="Prachi Diwakar" userId="S::prachi_diwakar@thbs.com::e964c020-08ca-4ed4-b90a-52ea74b4c028" providerId="AD" clId="Web-{8002656E-A905-4765-8AD0-71800F9092C9}" dt="2022-03-02T06:40:59.381" v="373"/>
          <ac:picMkLst>
            <pc:docMk/>
            <pc:sldMk cId="1611640775" sldId="261"/>
            <ac:picMk id="43" creationId="{6E8FCFA5-DB5D-4844-A284-035E9023E5D4}"/>
          </ac:picMkLst>
        </pc:picChg>
        <pc:picChg chg="add mod ord">
          <ac:chgData name="Prachi Diwakar" userId="S::prachi_diwakar@thbs.com::e964c020-08ca-4ed4-b90a-52ea74b4c028" providerId="AD" clId="Web-{8002656E-A905-4765-8AD0-71800F9092C9}" dt="2022-03-02T06:43:50.572" v="419" actId="1076"/>
          <ac:picMkLst>
            <pc:docMk/>
            <pc:sldMk cId="1611640775" sldId="261"/>
            <ac:picMk id="65" creationId="{FF36B2D3-AF78-4AE8-A999-315A4ED4BA4A}"/>
          </ac:picMkLst>
        </pc:picChg>
      </pc:sldChg>
      <pc:sldChg chg="new del">
        <pc:chgData name="Prachi Diwakar" userId="S::prachi_diwakar@thbs.com::e964c020-08ca-4ed4-b90a-52ea74b4c028" providerId="AD" clId="Web-{8002656E-A905-4765-8AD0-71800F9092C9}" dt="2022-03-02T06:26:58.376" v="239"/>
        <pc:sldMkLst>
          <pc:docMk/>
          <pc:sldMk cId="1956573440" sldId="261"/>
        </pc:sldMkLst>
      </pc:sldChg>
      <pc:sldChg chg="addSp delSp modSp new del mod setBg">
        <pc:chgData name="Prachi Diwakar" userId="S::prachi_diwakar@thbs.com::e964c020-08ca-4ed4-b90a-52ea74b4c028" providerId="AD" clId="Web-{8002656E-A905-4765-8AD0-71800F9092C9}" dt="2022-03-02T06:50:57.457" v="445"/>
        <pc:sldMkLst>
          <pc:docMk/>
          <pc:sldMk cId="3717117263" sldId="262"/>
        </pc:sldMkLst>
        <pc:spChg chg="mod">
          <ac:chgData name="Prachi Diwakar" userId="S::prachi_diwakar@thbs.com::e964c020-08ca-4ed4-b90a-52ea74b4c028" providerId="AD" clId="Web-{8002656E-A905-4765-8AD0-71800F9092C9}" dt="2022-03-02T06:47:54.047" v="440" actId="1076"/>
          <ac:spMkLst>
            <pc:docMk/>
            <pc:sldMk cId="3717117263" sldId="262"/>
            <ac:spMk id="2" creationId="{56E99535-768D-43E1-9000-8F4C66D0B23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7:40.750" v="438"/>
          <ac:spMkLst>
            <pc:docMk/>
            <pc:sldMk cId="3717117263" sldId="262"/>
            <ac:spMk id="3" creationId="{55CE6F3C-77E5-4721-AEA9-18153A95D4A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7:40.750" v="437"/>
          <ac:spMkLst>
            <pc:docMk/>
            <pc:sldMk cId="3717117263" sldId="262"/>
            <ac:spMk id="8" creationId="{1D227D51-204B-ED48-AF9A-0BE9633FE04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7:40.750" v="437"/>
          <ac:spMkLst>
            <pc:docMk/>
            <pc:sldMk cId="3717117263" sldId="262"/>
            <ac:spMk id="10" creationId="{57A23F45-CDAE-8A40-8DE7-92A0BBC119B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7:40.750" v="437"/>
          <ac:spMkLst>
            <pc:docMk/>
            <pc:sldMk cId="3717117263" sldId="262"/>
            <ac:spMk id="12" creationId="{68546383-CCC4-544B-B0D8-DE78DE39BB7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7:40.750" v="437"/>
          <ac:spMkLst>
            <pc:docMk/>
            <pc:sldMk cId="3717117263" sldId="262"/>
            <ac:spMk id="14" creationId="{6CA2C65D-0168-1245-86C8-62A8A6F7B813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7:40.750" v="437"/>
          <ac:spMkLst>
            <pc:docMk/>
            <pc:sldMk cId="3717117263" sldId="262"/>
            <ac:spMk id="16" creationId="{755E9273-3717-C94C-9BFF-75E87E47C46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7:40.750" v="437"/>
          <ac:spMkLst>
            <pc:docMk/>
            <pc:sldMk cId="3717117263" sldId="262"/>
            <ac:spMk id="18" creationId="{2D5E326D-D15A-0D40-BABF-2A29ADCB11AA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47:40.750" v="437"/>
          <ac:spMkLst>
            <pc:docMk/>
            <pc:sldMk cId="3717117263" sldId="262"/>
            <ac:spMk id="20" creationId="{808C1E48-F1CD-1641-A6AA-F05D6E4CB466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47:40.750" v="438"/>
          <ac:spMkLst>
            <pc:docMk/>
            <pc:sldMk cId="3717117263" sldId="262"/>
            <ac:spMk id="22" creationId="{1D227D51-204B-ED48-AF9A-0BE9633FE04A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47:40.750" v="438"/>
          <ac:spMkLst>
            <pc:docMk/>
            <pc:sldMk cId="3717117263" sldId="262"/>
            <ac:spMk id="23" creationId="{57A23F45-CDAE-8A40-8DE7-92A0BBC119B7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47:40.750" v="438"/>
          <ac:spMkLst>
            <pc:docMk/>
            <pc:sldMk cId="3717117263" sldId="262"/>
            <ac:spMk id="24" creationId="{68546383-CCC4-544B-B0D8-DE78DE39BB78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47:40.750" v="438"/>
          <ac:spMkLst>
            <pc:docMk/>
            <pc:sldMk cId="3717117263" sldId="262"/>
            <ac:spMk id="25" creationId="{6CA2C65D-0168-1245-86C8-62A8A6F7B813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47:40.750" v="438"/>
          <ac:spMkLst>
            <pc:docMk/>
            <pc:sldMk cId="3717117263" sldId="262"/>
            <ac:spMk id="26" creationId="{755E9273-3717-C94C-9BFF-75E87E47C46A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47:40.750" v="438"/>
          <ac:spMkLst>
            <pc:docMk/>
            <pc:sldMk cId="3717117263" sldId="262"/>
            <ac:spMk id="27" creationId="{9141701B-7CFF-9D4C-B086-043D49A2D725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47:40.750" v="438"/>
          <ac:spMkLst>
            <pc:docMk/>
            <pc:sldMk cId="3717117263" sldId="262"/>
            <ac:spMk id="28" creationId="{C6061948-09E3-5E4C-B579-8D459DCAF10D}"/>
          </ac:spMkLst>
        </pc:spChg>
      </pc:sldChg>
      <pc:sldChg chg="modSp new del">
        <pc:chgData name="Prachi Diwakar" userId="S::prachi_diwakar@thbs.com::e964c020-08ca-4ed4-b90a-52ea74b4c028" providerId="AD" clId="Web-{8002656E-A905-4765-8AD0-71800F9092C9}" dt="2022-03-02T06:52:50.757" v="481"/>
        <pc:sldMkLst>
          <pc:docMk/>
          <pc:sldMk cId="552884107" sldId="263"/>
        </pc:sldMkLst>
        <pc:spChg chg="mod">
          <ac:chgData name="Prachi Diwakar" userId="S::prachi_diwakar@thbs.com::e964c020-08ca-4ed4-b90a-52ea74b4c028" providerId="AD" clId="Web-{8002656E-A905-4765-8AD0-71800F9092C9}" dt="2022-03-02T06:51:23.958" v="456" actId="14100"/>
          <ac:spMkLst>
            <pc:docMk/>
            <pc:sldMk cId="552884107" sldId="263"/>
            <ac:spMk id="2" creationId="{9791A8A2-478D-4AC5-A8E0-C9D485589310}"/>
          </ac:spMkLst>
        </pc:spChg>
      </pc:sldChg>
      <pc:sldChg chg="addSp modSp new del">
        <pc:chgData name="Prachi Diwakar" userId="S::prachi_diwakar@thbs.com::e964c020-08ca-4ed4-b90a-52ea74b4c028" providerId="AD" clId="Web-{8002656E-A905-4765-8AD0-71800F9092C9}" dt="2022-03-02T06:52:17.663" v="476"/>
        <pc:sldMkLst>
          <pc:docMk/>
          <pc:sldMk cId="1229083902" sldId="264"/>
        </pc:sldMkLst>
        <pc:spChg chg="add mod">
          <ac:chgData name="Prachi Diwakar" userId="S::prachi_diwakar@thbs.com::e964c020-08ca-4ed4-b90a-52ea74b4c028" providerId="AD" clId="Web-{8002656E-A905-4765-8AD0-71800F9092C9}" dt="2022-03-02T06:52:10.053" v="474" actId="20577"/>
          <ac:spMkLst>
            <pc:docMk/>
            <pc:sldMk cId="1229083902" sldId="264"/>
            <ac:spMk id="2" creationId="{A9B71965-9116-46DD-B315-D5824E2FE120}"/>
          </ac:spMkLst>
        </pc:spChg>
      </pc:sldChg>
      <pc:sldChg chg="addSp delSp modSp new mod setBg">
        <pc:chgData name="Prachi Diwakar" userId="S::prachi_diwakar@thbs.com::e964c020-08ca-4ed4-b90a-52ea74b4c028" providerId="AD" clId="Web-{8002656E-A905-4765-8AD0-71800F9092C9}" dt="2022-03-02T07:01:32.316" v="745" actId="20577"/>
        <pc:sldMkLst>
          <pc:docMk/>
          <pc:sldMk cId="103634499" sldId="265"/>
        </pc:sldMkLst>
        <pc:spChg chg="add del mod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2" creationId="{F5814547-344F-48B9-975F-A997C37F303A}"/>
          </ac:spMkLst>
        </pc:spChg>
        <pc:spChg chg="add mod ord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3" creationId="{3866C0B2-EA60-4BA6-BC87-A2A16E5BDD13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2:42.585" v="479"/>
          <ac:spMkLst>
            <pc:docMk/>
            <pc:sldMk cId="103634499" sldId="265"/>
            <ac:spMk id="8" creationId="{9F291BE0-7A7E-D04F-974F-9F4577FB2F46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2:42.585" v="479"/>
          <ac:spMkLst>
            <pc:docMk/>
            <pc:sldMk cId="103634499" sldId="265"/>
            <ac:spMk id="10" creationId="{BD33FF1F-6094-0B4A-A3E4-6B0D9283DB44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2:42.585" v="479"/>
          <ac:spMkLst>
            <pc:docMk/>
            <pc:sldMk cId="103634499" sldId="265"/>
            <ac:spMk id="12" creationId="{B78A6D9C-C7A5-414B-8CB7-E31470D7D28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2:42.585" v="479"/>
          <ac:spMkLst>
            <pc:docMk/>
            <pc:sldMk cId="103634499" sldId="265"/>
            <ac:spMk id="14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2:42.585" v="479"/>
          <ac:spMkLst>
            <pc:docMk/>
            <pc:sldMk cId="103634499" sldId="265"/>
            <ac:spMk id="16" creationId="{A12C7CBA-A034-9548-BC45-D37C25C0087C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2:42.585" v="479"/>
          <ac:spMkLst>
            <pc:docMk/>
            <pc:sldMk cId="103634499" sldId="265"/>
            <ac:spMk id="18" creationId="{5449ED22-D9F5-F848-A98A-7181D4EE7A7B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4"/>
          <ac:spMkLst>
            <pc:docMk/>
            <pc:sldMk cId="103634499" sldId="265"/>
            <ac:spMk id="20" creationId="{9F291BE0-7A7E-D04F-974F-9F4577FB2F46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4"/>
          <ac:spMkLst>
            <pc:docMk/>
            <pc:sldMk cId="103634499" sldId="265"/>
            <ac:spMk id="21" creationId="{BD33FF1F-6094-0B4A-A3E4-6B0D9283DB44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4"/>
          <ac:spMkLst>
            <pc:docMk/>
            <pc:sldMk cId="103634499" sldId="265"/>
            <ac:spMk id="22" creationId="{B78A6D9C-C7A5-414B-8CB7-E31470D7D28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4"/>
          <ac:spMkLst>
            <pc:docMk/>
            <pc:sldMk cId="103634499" sldId="265"/>
            <ac:spMk id="23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4"/>
          <ac:spMkLst>
            <pc:docMk/>
            <pc:sldMk cId="103634499" sldId="265"/>
            <ac:spMk id="25" creationId="{EAB1217A-7C36-3A41-8536-BC68C4521095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4"/>
          <ac:spMkLst>
            <pc:docMk/>
            <pc:sldMk cId="103634499" sldId="265"/>
            <ac:spMk id="26" creationId="{DCA5172B-100A-154D-8648-280629D67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3"/>
          <ac:spMkLst>
            <pc:docMk/>
            <pc:sldMk cId="103634499" sldId="265"/>
            <ac:spMk id="31" creationId="{9F291BE0-7A7E-D04F-974F-9F4577FB2F46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3"/>
          <ac:spMkLst>
            <pc:docMk/>
            <pc:sldMk cId="103634499" sldId="265"/>
            <ac:spMk id="33" creationId="{BD33FF1F-6094-0B4A-A3E4-6B0D9283DB44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3"/>
          <ac:spMkLst>
            <pc:docMk/>
            <pc:sldMk cId="103634499" sldId="265"/>
            <ac:spMk id="35" creationId="{B78A6D9C-C7A5-414B-8CB7-E31470D7D28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3"/>
          <ac:spMkLst>
            <pc:docMk/>
            <pc:sldMk cId="103634499" sldId="265"/>
            <ac:spMk id="37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3"/>
          <ac:spMkLst>
            <pc:docMk/>
            <pc:sldMk cId="103634499" sldId="265"/>
            <ac:spMk id="39" creationId="{DA7B3086-613B-B44B-8231-1C082E4A627C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3:05.789" v="483"/>
          <ac:spMkLst>
            <pc:docMk/>
            <pc:sldMk cId="103634499" sldId="265"/>
            <ac:spMk id="41" creationId="{DCA5172B-100A-154D-8648-280629D67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43" creationId="{9F291BE0-7A7E-D04F-974F-9F4577FB2F46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44" creationId="{BD33FF1F-6094-0B4A-A3E4-6B0D9283DB44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45" creationId="{B78A6D9C-C7A5-414B-8CB7-E31470D7D28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46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47" creationId="{EAB1217A-7C36-3A41-8536-BC68C4521095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48" creationId="{DCA5172B-100A-154D-8648-280629D67DD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6:05.418" v="553"/>
          <ac:spMkLst>
            <pc:docMk/>
            <pc:sldMk cId="103634499" sldId="265"/>
            <ac:spMk id="53" creationId="{9F291BE0-7A7E-D04F-974F-9F4577FB2F46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54" creationId="{9F291BE0-7A7E-D04F-974F-9F4577FB2F46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6:05.418" v="553"/>
          <ac:spMkLst>
            <pc:docMk/>
            <pc:sldMk cId="103634499" sldId="265"/>
            <ac:spMk id="55" creationId="{BD33FF1F-6094-0B4A-A3E4-6B0D9283DB44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56" creationId="{BD33FF1F-6094-0B4A-A3E4-6B0D9283DB44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6:05.418" v="553"/>
          <ac:spMkLst>
            <pc:docMk/>
            <pc:sldMk cId="103634499" sldId="265"/>
            <ac:spMk id="57" creationId="{B78A6D9C-C7A5-414B-8CB7-E31470D7D280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58" creationId="{B78A6D9C-C7A5-414B-8CB7-E31470D7D280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6:05.418" v="553"/>
          <ac:spMkLst>
            <pc:docMk/>
            <pc:sldMk cId="103634499" sldId="265"/>
            <ac:spMk id="59" creationId="{579E3846-8D0B-B14A-817A-7FAC9DDAB4D8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60" creationId="{579E3846-8D0B-B14A-817A-7FAC9DDAB4D8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6:05.418" v="553"/>
          <ac:spMkLst>
            <pc:docMk/>
            <pc:sldMk cId="103634499" sldId="265"/>
            <ac:spMk id="61" creationId="{EAB1217A-7C36-3A41-8536-BC68C4521095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62" creationId="{B2DEF72E-9A56-3A45-8ADA-E6F93BA8EF47}"/>
          </ac:spMkLst>
        </pc:spChg>
        <pc:spChg chg="add del">
          <ac:chgData name="Prachi Diwakar" userId="S::prachi_diwakar@thbs.com::e964c020-08ca-4ed4-b90a-52ea74b4c028" providerId="AD" clId="Web-{8002656E-A905-4765-8AD0-71800F9092C9}" dt="2022-03-02T06:56:05.418" v="553"/>
          <ac:spMkLst>
            <pc:docMk/>
            <pc:sldMk cId="103634499" sldId="265"/>
            <ac:spMk id="63" creationId="{DCA5172B-100A-154D-8648-280629D67DD0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64" creationId="{882E6E09-FCB0-5F41-8BAE-C0581D54B5FD}"/>
          </ac:spMkLst>
        </pc:spChg>
        <pc:spChg chg="add">
          <ac:chgData name="Prachi Diwakar" userId="S::prachi_diwakar@thbs.com::e964c020-08ca-4ed4-b90a-52ea74b4c028" providerId="AD" clId="Web-{8002656E-A905-4765-8AD0-71800F9092C9}" dt="2022-03-02T06:57:02.982" v="584"/>
          <ac:spMkLst>
            <pc:docMk/>
            <pc:sldMk cId="103634499" sldId="265"/>
            <ac:spMk id="66" creationId="{D269DB01-9C3C-7841-B8E8-6FDFEF70CB7D}"/>
          </ac:spMkLst>
        </pc:spChg>
        <pc:graphicFrameChg chg="add mod modGraphic">
          <ac:chgData name="Prachi Diwakar" userId="S::prachi_diwakar@thbs.com::e964c020-08ca-4ed4-b90a-52ea74b4c028" providerId="AD" clId="Web-{8002656E-A905-4765-8AD0-71800F9092C9}" dt="2022-03-02T07:01:32.316" v="745" actId="20577"/>
          <ac:graphicFrameMkLst>
            <pc:docMk/>
            <pc:sldMk cId="103634499" sldId="265"/>
            <ac:graphicFrameMk id="50" creationId="{DE62CFC8-BE8A-46D2-AB8A-DAEEC23F68F5}"/>
          </ac:graphicFrameMkLst>
        </pc:graphicFrameChg>
        <pc:picChg chg="add del">
          <ac:chgData name="Prachi Diwakar" userId="S::prachi_diwakar@thbs.com::e964c020-08ca-4ed4-b90a-52ea74b4c028" providerId="AD" clId="Web-{8002656E-A905-4765-8AD0-71800F9092C9}" dt="2022-03-02T06:52:42.585" v="479"/>
          <ac:picMkLst>
            <pc:docMk/>
            <pc:sldMk cId="103634499" sldId="265"/>
            <ac:picMk id="4" creationId="{C044AC79-7B3F-4B2A-9CC9-81DB35BEFFA4}"/>
          </ac:picMkLst>
        </pc:picChg>
        <pc:picChg chg="add del mod ord">
          <ac:chgData name="Prachi Diwakar" userId="S::prachi_diwakar@thbs.com::e964c020-08ca-4ed4-b90a-52ea74b4c028" providerId="AD" clId="Web-{8002656E-A905-4765-8AD0-71800F9092C9}" dt="2022-03-02T06:56:56.654" v="583"/>
          <ac:picMkLst>
            <pc:docMk/>
            <pc:sldMk cId="103634499" sldId="265"/>
            <ac:picMk id="24" creationId="{96162A42-87A0-4F13-899E-2BECA37D9972}"/>
          </ac:picMkLst>
        </pc:picChg>
      </pc:sldChg>
      <pc:sldMasterChg chg="del delSldLayout">
        <pc:chgData name="Prachi Diwakar" userId="S::prachi_diwakar@thbs.com::e964c020-08ca-4ed4-b90a-52ea74b4c028" providerId="AD" clId="Web-{8002656E-A905-4765-8AD0-71800F9092C9}" dt="2022-03-02T06:02:44.748" v="10"/>
        <pc:sldMasterMkLst>
          <pc:docMk/>
          <pc:sldMasterMk cId="2460954070" sldId="2147483660"/>
        </pc:sldMasterMkLst>
        <pc:sldLayoutChg chg="del">
          <pc:chgData name="Prachi Diwakar" userId="S::prachi_diwakar@thbs.com::e964c020-08ca-4ed4-b90a-52ea74b4c028" providerId="AD" clId="Web-{8002656E-A905-4765-8AD0-71800F9092C9}" dt="2022-03-02T06:02:44.748" v="1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Prachi Diwakar" userId="S::prachi_diwakar@thbs.com::e964c020-08ca-4ed4-b90a-52ea74b4c028" providerId="AD" clId="Web-{8002656E-A905-4765-8AD0-71800F9092C9}" dt="2022-03-02T06:02:44.748" v="1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Prachi Diwakar" userId="S::prachi_diwakar@thbs.com::e964c020-08ca-4ed4-b90a-52ea74b4c028" providerId="AD" clId="Web-{8002656E-A905-4765-8AD0-71800F9092C9}" dt="2022-03-02T06:02:44.748" v="1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Prachi Diwakar" userId="S::prachi_diwakar@thbs.com::e964c020-08ca-4ed4-b90a-52ea74b4c028" providerId="AD" clId="Web-{8002656E-A905-4765-8AD0-71800F9092C9}" dt="2022-03-02T06:02:44.748" v="1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Prachi Diwakar" userId="S::prachi_diwakar@thbs.com::e964c020-08ca-4ed4-b90a-52ea74b4c028" providerId="AD" clId="Web-{8002656E-A905-4765-8AD0-71800F9092C9}" dt="2022-03-02T06:02:44.748" v="1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Prachi Diwakar" userId="S::prachi_diwakar@thbs.com::e964c020-08ca-4ed4-b90a-52ea74b4c028" providerId="AD" clId="Web-{8002656E-A905-4765-8AD0-71800F9092C9}" dt="2022-03-02T06:02:44.748" v="1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Prachi Diwakar" userId="S::prachi_diwakar@thbs.com::e964c020-08ca-4ed4-b90a-52ea74b4c028" providerId="AD" clId="Web-{8002656E-A905-4765-8AD0-71800F9092C9}" dt="2022-03-02T06:02:44.748" v="1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Prachi Diwakar" userId="S::prachi_diwakar@thbs.com::e964c020-08ca-4ed4-b90a-52ea74b4c028" providerId="AD" clId="Web-{8002656E-A905-4765-8AD0-71800F9092C9}" dt="2022-03-02T06:02:44.748" v="1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Prachi Diwakar" userId="S::prachi_diwakar@thbs.com::e964c020-08ca-4ed4-b90a-52ea74b4c028" providerId="AD" clId="Web-{8002656E-A905-4765-8AD0-71800F9092C9}" dt="2022-03-02T06:02:44.748" v="1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Prachi Diwakar" userId="S::prachi_diwakar@thbs.com::e964c020-08ca-4ed4-b90a-52ea74b4c028" providerId="AD" clId="Web-{8002656E-A905-4765-8AD0-71800F9092C9}" dt="2022-03-02T06:02:44.748" v="1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Prachi Diwakar" userId="S::prachi_diwakar@thbs.com::e964c020-08ca-4ed4-b90a-52ea74b4c028" providerId="AD" clId="Web-{8002656E-A905-4765-8AD0-71800F9092C9}" dt="2022-03-02T06:02:44.748" v="1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">
        <pc:chgData name="Prachi Diwakar" userId="S::prachi_diwakar@thbs.com::e964c020-08ca-4ed4-b90a-52ea74b4c028" providerId="AD" clId="Web-{8002656E-A905-4765-8AD0-71800F9092C9}" dt="2022-03-02T06:07:32.630" v="52"/>
        <pc:sldMasterMkLst>
          <pc:docMk/>
          <pc:sldMasterMk cId="52028850" sldId="2147483685"/>
        </pc:sldMasterMkLst>
        <pc:sldLayoutChg chg="add del">
          <pc:chgData name="Prachi Diwakar" userId="S::prachi_diwakar@thbs.com::e964c020-08ca-4ed4-b90a-52ea74b4c028" providerId="AD" clId="Web-{8002656E-A905-4765-8AD0-71800F9092C9}" dt="2022-03-02T06:07:32.630" v="52"/>
          <pc:sldLayoutMkLst>
            <pc:docMk/>
            <pc:sldMasterMk cId="52028850" sldId="2147483685"/>
            <pc:sldLayoutMk cId="2831497915" sldId="2147483674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7:32.630" v="52"/>
          <pc:sldLayoutMkLst>
            <pc:docMk/>
            <pc:sldMasterMk cId="52028850" sldId="2147483685"/>
            <pc:sldLayoutMk cId="3337810976" sldId="2147483675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7:32.630" v="52"/>
          <pc:sldLayoutMkLst>
            <pc:docMk/>
            <pc:sldMasterMk cId="52028850" sldId="2147483685"/>
            <pc:sldLayoutMk cId="2446080022" sldId="2147483676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7:32.630" v="52"/>
          <pc:sldLayoutMkLst>
            <pc:docMk/>
            <pc:sldMasterMk cId="52028850" sldId="2147483685"/>
            <pc:sldLayoutMk cId="643830877" sldId="2147483677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7:32.630" v="52"/>
          <pc:sldLayoutMkLst>
            <pc:docMk/>
            <pc:sldMasterMk cId="52028850" sldId="2147483685"/>
            <pc:sldLayoutMk cId="3609184780" sldId="2147483678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7:32.630" v="52"/>
          <pc:sldLayoutMkLst>
            <pc:docMk/>
            <pc:sldMasterMk cId="52028850" sldId="2147483685"/>
            <pc:sldLayoutMk cId="1493415560" sldId="2147483679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7:32.630" v="52"/>
          <pc:sldLayoutMkLst>
            <pc:docMk/>
            <pc:sldMasterMk cId="52028850" sldId="2147483685"/>
            <pc:sldLayoutMk cId="2240468195" sldId="2147483680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7:32.630" v="52"/>
          <pc:sldLayoutMkLst>
            <pc:docMk/>
            <pc:sldMasterMk cId="52028850" sldId="2147483685"/>
            <pc:sldLayoutMk cId="2038265489" sldId="2147483681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7:32.630" v="52"/>
          <pc:sldLayoutMkLst>
            <pc:docMk/>
            <pc:sldMasterMk cId="52028850" sldId="2147483685"/>
            <pc:sldLayoutMk cId="2498088510" sldId="2147483682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7:32.630" v="52"/>
          <pc:sldLayoutMkLst>
            <pc:docMk/>
            <pc:sldMasterMk cId="52028850" sldId="2147483685"/>
            <pc:sldLayoutMk cId="3612536723" sldId="2147483683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7:32.630" v="52"/>
          <pc:sldLayoutMkLst>
            <pc:docMk/>
            <pc:sldMasterMk cId="52028850" sldId="2147483685"/>
            <pc:sldLayoutMk cId="2140332168" sldId="2147483684"/>
          </pc:sldLayoutMkLst>
        </pc:sldLayoutChg>
      </pc:sldMasterChg>
      <pc:sldMasterChg chg="add del addSldLayout delSldLayout">
        <pc:chgData name="Prachi Diwakar" userId="S::prachi_diwakar@thbs.com::e964c020-08ca-4ed4-b90a-52ea74b4c028" providerId="AD" clId="Web-{8002656E-A905-4765-8AD0-71800F9092C9}" dt="2022-03-02T06:09:51.242" v="71"/>
        <pc:sldMasterMkLst>
          <pc:docMk/>
          <pc:sldMasterMk cId="3193933662" sldId="2147483722"/>
        </pc:sldMasterMkLst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3193933662" sldId="2147483722"/>
            <pc:sldLayoutMk cId="3697143255" sldId="2147483711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3193933662" sldId="2147483722"/>
            <pc:sldLayoutMk cId="1279279561" sldId="2147483712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3193933662" sldId="2147483722"/>
            <pc:sldLayoutMk cId="542134678" sldId="2147483713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3193933662" sldId="2147483722"/>
            <pc:sldLayoutMk cId="4035037622" sldId="2147483714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3193933662" sldId="2147483722"/>
            <pc:sldLayoutMk cId="2362295068" sldId="2147483715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3193933662" sldId="2147483722"/>
            <pc:sldLayoutMk cId="2164473660" sldId="2147483716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3193933662" sldId="2147483722"/>
            <pc:sldLayoutMk cId="3041082412" sldId="2147483717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3193933662" sldId="2147483722"/>
            <pc:sldLayoutMk cId="514633473" sldId="2147483718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3193933662" sldId="2147483722"/>
            <pc:sldLayoutMk cId="1597177067" sldId="2147483719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3193933662" sldId="2147483722"/>
            <pc:sldLayoutMk cId="2949556102" sldId="2147483720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3193933662" sldId="2147483722"/>
            <pc:sldLayoutMk cId="3889743615" sldId="2147483721"/>
          </pc:sldLayoutMkLst>
        </pc:sldLayoutChg>
      </pc:sldMasterChg>
      <pc:sldMasterChg chg="add del addSldLayout delSldLayout">
        <pc:chgData name="Prachi Diwakar" userId="S::prachi_diwakar@thbs.com::e964c020-08ca-4ed4-b90a-52ea74b4c028" providerId="AD" clId="Web-{8002656E-A905-4765-8AD0-71800F9092C9}" dt="2022-03-02T06:09:03.226" v="64"/>
        <pc:sldMasterMkLst>
          <pc:docMk/>
          <pc:sldMasterMk cId="3145801694" sldId="2147483723"/>
        </pc:sldMasterMkLst>
        <pc:sldLayoutChg chg="add del">
          <pc:chgData name="Prachi Diwakar" userId="S::prachi_diwakar@thbs.com::e964c020-08ca-4ed4-b90a-52ea74b4c028" providerId="AD" clId="Web-{8002656E-A905-4765-8AD0-71800F9092C9}" dt="2022-03-02T06:09:03.226" v="64"/>
          <pc:sldLayoutMkLst>
            <pc:docMk/>
            <pc:sldMasterMk cId="3145801694" sldId="2147483723"/>
            <pc:sldLayoutMk cId="897968205" sldId="2147483724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03.226" v="64"/>
          <pc:sldLayoutMkLst>
            <pc:docMk/>
            <pc:sldMasterMk cId="3145801694" sldId="2147483723"/>
            <pc:sldLayoutMk cId="3601165553" sldId="2147483725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03.226" v="64"/>
          <pc:sldLayoutMkLst>
            <pc:docMk/>
            <pc:sldMasterMk cId="3145801694" sldId="2147483723"/>
            <pc:sldLayoutMk cId="2954011878" sldId="2147483726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03.226" v="64"/>
          <pc:sldLayoutMkLst>
            <pc:docMk/>
            <pc:sldMasterMk cId="3145801694" sldId="2147483723"/>
            <pc:sldLayoutMk cId="3499369659" sldId="2147483727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03.226" v="64"/>
          <pc:sldLayoutMkLst>
            <pc:docMk/>
            <pc:sldMasterMk cId="3145801694" sldId="2147483723"/>
            <pc:sldLayoutMk cId="1482263856" sldId="2147483728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03.226" v="64"/>
          <pc:sldLayoutMkLst>
            <pc:docMk/>
            <pc:sldMasterMk cId="3145801694" sldId="2147483723"/>
            <pc:sldLayoutMk cId="354361887" sldId="2147483729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03.226" v="64"/>
          <pc:sldLayoutMkLst>
            <pc:docMk/>
            <pc:sldMasterMk cId="3145801694" sldId="2147483723"/>
            <pc:sldLayoutMk cId="2163303649" sldId="2147483730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03.226" v="64"/>
          <pc:sldLayoutMkLst>
            <pc:docMk/>
            <pc:sldMasterMk cId="3145801694" sldId="2147483723"/>
            <pc:sldLayoutMk cId="1707646908" sldId="2147483731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03.226" v="64"/>
          <pc:sldLayoutMkLst>
            <pc:docMk/>
            <pc:sldMasterMk cId="3145801694" sldId="2147483723"/>
            <pc:sldLayoutMk cId="3244161045" sldId="2147483732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03.226" v="64"/>
          <pc:sldLayoutMkLst>
            <pc:docMk/>
            <pc:sldMasterMk cId="3145801694" sldId="2147483723"/>
            <pc:sldLayoutMk cId="4161146366" sldId="2147483733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03.226" v="64"/>
          <pc:sldLayoutMkLst>
            <pc:docMk/>
            <pc:sldMasterMk cId="3145801694" sldId="2147483723"/>
            <pc:sldLayoutMk cId="2265954868" sldId="2147483734"/>
          </pc:sldLayoutMkLst>
        </pc:sldLayoutChg>
      </pc:sldMasterChg>
      <pc:sldMasterChg chg="add del addSldLayout delSldLayout">
        <pc:chgData name="Prachi Diwakar" userId="S::prachi_diwakar@thbs.com::e964c020-08ca-4ed4-b90a-52ea74b4c028" providerId="AD" clId="Web-{8002656E-A905-4765-8AD0-71800F9092C9}" dt="2022-03-02T06:09:23.445" v="66"/>
        <pc:sldMasterMkLst>
          <pc:docMk/>
          <pc:sldMasterMk cId="377413781" sldId="2147483746"/>
        </pc:sldMasterMkLst>
        <pc:sldLayoutChg chg="add del">
          <pc:chgData name="Prachi Diwakar" userId="S::prachi_diwakar@thbs.com::e964c020-08ca-4ed4-b90a-52ea74b4c028" providerId="AD" clId="Web-{8002656E-A905-4765-8AD0-71800F9092C9}" dt="2022-03-02T06:09:23.445" v="66"/>
          <pc:sldLayoutMkLst>
            <pc:docMk/>
            <pc:sldMasterMk cId="377413781" sldId="2147483746"/>
            <pc:sldLayoutMk cId="883263856" sldId="2147483735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23.445" v="66"/>
          <pc:sldLayoutMkLst>
            <pc:docMk/>
            <pc:sldMasterMk cId="377413781" sldId="2147483746"/>
            <pc:sldLayoutMk cId="1419018260" sldId="2147483736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23.445" v="66"/>
          <pc:sldLayoutMkLst>
            <pc:docMk/>
            <pc:sldMasterMk cId="377413781" sldId="2147483746"/>
            <pc:sldLayoutMk cId="2766796713" sldId="2147483737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23.445" v="66"/>
          <pc:sldLayoutMkLst>
            <pc:docMk/>
            <pc:sldMasterMk cId="377413781" sldId="2147483746"/>
            <pc:sldLayoutMk cId="1570069169" sldId="2147483738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23.445" v="66"/>
          <pc:sldLayoutMkLst>
            <pc:docMk/>
            <pc:sldMasterMk cId="377413781" sldId="2147483746"/>
            <pc:sldLayoutMk cId="2770716311" sldId="2147483739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23.445" v="66"/>
          <pc:sldLayoutMkLst>
            <pc:docMk/>
            <pc:sldMasterMk cId="377413781" sldId="2147483746"/>
            <pc:sldLayoutMk cId="4076019141" sldId="2147483740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23.445" v="66"/>
          <pc:sldLayoutMkLst>
            <pc:docMk/>
            <pc:sldMasterMk cId="377413781" sldId="2147483746"/>
            <pc:sldLayoutMk cId="1626028295" sldId="2147483741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23.445" v="66"/>
          <pc:sldLayoutMkLst>
            <pc:docMk/>
            <pc:sldMasterMk cId="377413781" sldId="2147483746"/>
            <pc:sldLayoutMk cId="2791401625" sldId="2147483742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23.445" v="66"/>
          <pc:sldLayoutMkLst>
            <pc:docMk/>
            <pc:sldMasterMk cId="377413781" sldId="2147483746"/>
            <pc:sldLayoutMk cId="971487930" sldId="2147483743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23.445" v="66"/>
          <pc:sldLayoutMkLst>
            <pc:docMk/>
            <pc:sldMasterMk cId="377413781" sldId="2147483746"/>
            <pc:sldLayoutMk cId="907650961" sldId="2147483744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23.445" v="66"/>
          <pc:sldLayoutMkLst>
            <pc:docMk/>
            <pc:sldMasterMk cId="377413781" sldId="2147483746"/>
            <pc:sldLayoutMk cId="587483474" sldId="2147483745"/>
          </pc:sldLayoutMkLst>
        </pc:sldLayoutChg>
      </pc:sldMasterChg>
      <pc:sldMasterChg chg="add del addSldLayout delSldLayout">
        <pc:chgData name="Prachi Diwakar" userId="S::prachi_diwakar@thbs.com::e964c020-08ca-4ed4-b90a-52ea74b4c028" providerId="AD" clId="Web-{8002656E-A905-4765-8AD0-71800F9092C9}" dt="2022-03-02T06:09:51.180" v="70"/>
        <pc:sldMasterMkLst>
          <pc:docMk/>
          <pc:sldMasterMk cId="3262422466" sldId="2147483772"/>
        </pc:sldMasterMkLst>
        <pc:sldLayoutChg chg="add del">
          <pc:chgData name="Prachi Diwakar" userId="S::prachi_diwakar@thbs.com::e964c020-08ca-4ed4-b90a-52ea74b4c028" providerId="AD" clId="Web-{8002656E-A905-4765-8AD0-71800F9092C9}" dt="2022-03-02T06:09:51.180" v="70"/>
          <pc:sldLayoutMkLst>
            <pc:docMk/>
            <pc:sldMasterMk cId="3262422466" sldId="2147483772"/>
            <pc:sldLayoutMk cId="3513553881" sldId="2147483761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180" v="70"/>
          <pc:sldLayoutMkLst>
            <pc:docMk/>
            <pc:sldMasterMk cId="3262422466" sldId="2147483772"/>
            <pc:sldLayoutMk cId="3802582497" sldId="2147483762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180" v="70"/>
          <pc:sldLayoutMkLst>
            <pc:docMk/>
            <pc:sldMasterMk cId="3262422466" sldId="2147483772"/>
            <pc:sldLayoutMk cId="591099747" sldId="2147483763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180" v="70"/>
          <pc:sldLayoutMkLst>
            <pc:docMk/>
            <pc:sldMasterMk cId="3262422466" sldId="2147483772"/>
            <pc:sldLayoutMk cId="2532540053" sldId="2147483764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180" v="70"/>
          <pc:sldLayoutMkLst>
            <pc:docMk/>
            <pc:sldMasterMk cId="3262422466" sldId="2147483772"/>
            <pc:sldLayoutMk cId="1684672101" sldId="2147483765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180" v="70"/>
          <pc:sldLayoutMkLst>
            <pc:docMk/>
            <pc:sldMasterMk cId="3262422466" sldId="2147483772"/>
            <pc:sldLayoutMk cId="3381093912" sldId="2147483766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180" v="70"/>
          <pc:sldLayoutMkLst>
            <pc:docMk/>
            <pc:sldMasterMk cId="3262422466" sldId="2147483772"/>
            <pc:sldLayoutMk cId="60644197" sldId="2147483767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180" v="70"/>
          <pc:sldLayoutMkLst>
            <pc:docMk/>
            <pc:sldMasterMk cId="3262422466" sldId="2147483772"/>
            <pc:sldLayoutMk cId="4269133550" sldId="2147483768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180" v="70"/>
          <pc:sldLayoutMkLst>
            <pc:docMk/>
            <pc:sldMasterMk cId="3262422466" sldId="2147483772"/>
            <pc:sldLayoutMk cId="2993116797" sldId="2147483769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180" v="70"/>
          <pc:sldLayoutMkLst>
            <pc:docMk/>
            <pc:sldMasterMk cId="3262422466" sldId="2147483772"/>
            <pc:sldLayoutMk cId="1211885105" sldId="2147483770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180" v="70"/>
          <pc:sldLayoutMkLst>
            <pc:docMk/>
            <pc:sldMasterMk cId="3262422466" sldId="2147483772"/>
            <pc:sldLayoutMk cId="3384282482" sldId="2147483771"/>
          </pc:sldLayoutMkLst>
        </pc:sldLayoutChg>
      </pc:sldMasterChg>
      <pc:sldMasterChg chg="add del addSldLayout delSldLayout">
        <pc:chgData name="Prachi Diwakar" userId="S::prachi_diwakar@thbs.com::e964c020-08ca-4ed4-b90a-52ea74b4c028" providerId="AD" clId="Web-{8002656E-A905-4765-8AD0-71800F9092C9}" dt="2022-03-02T06:09:51.242" v="71"/>
        <pc:sldMasterMkLst>
          <pc:docMk/>
          <pc:sldMasterMk cId="2954009759" sldId="2147483785"/>
        </pc:sldMasterMkLst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2954009759" sldId="2147483785"/>
            <pc:sldLayoutMk cId="592133268" sldId="2147483774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2954009759" sldId="2147483785"/>
            <pc:sldLayoutMk cId="1535530335" sldId="2147483775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2954009759" sldId="2147483785"/>
            <pc:sldLayoutMk cId="3983672687" sldId="2147483776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2954009759" sldId="2147483785"/>
            <pc:sldLayoutMk cId="4159930307" sldId="2147483777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2954009759" sldId="2147483785"/>
            <pc:sldLayoutMk cId="2607868889" sldId="2147483778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2954009759" sldId="2147483785"/>
            <pc:sldLayoutMk cId="2564914623" sldId="2147483779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2954009759" sldId="2147483785"/>
            <pc:sldLayoutMk cId="1494037939" sldId="2147483780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2954009759" sldId="2147483785"/>
            <pc:sldLayoutMk cId="2677612743" sldId="2147483781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2954009759" sldId="2147483785"/>
            <pc:sldLayoutMk cId="2412844226" sldId="2147483782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2954009759" sldId="2147483785"/>
            <pc:sldLayoutMk cId="2100828715" sldId="2147483783"/>
          </pc:sldLayoutMkLst>
        </pc:sldLayoutChg>
        <pc:sldLayoutChg chg="add del">
          <pc:chgData name="Prachi Diwakar" userId="S::prachi_diwakar@thbs.com::e964c020-08ca-4ed4-b90a-52ea74b4c028" providerId="AD" clId="Web-{8002656E-A905-4765-8AD0-71800F9092C9}" dt="2022-03-02T06:09:51.242" v="71"/>
          <pc:sldLayoutMkLst>
            <pc:docMk/>
            <pc:sldMasterMk cId="2954009759" sldId="2147483785"/>
            <pc:sldLayoutMk cId="2078217986" sldId="2147483784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8A61D4-A884-4FB1-B1C3-38FE73ECA6FF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651DCBE-93C4-429C-A323-19609EE1D187}">
      <dgm:prSet/>
      <dgm:spPr/>
      <dgm:t>
        <a:bodyPr/>
        <a:lstStyle/>
        <a:p>
          <a:pPr rtl="0"/>
          <a:r>
            <a:rPr lang="en-US" dirty="0"/>
            <a:t>Mohammed </a:t>
          </a:r>
          <a:r>
            <a:rPr lang="en-US" dirty="0" err="1"/>
            <a:t>Dandoti</a:t>
          </a:r>
          <a:r>
            <a:rPr lang="en-US" dirty="0"/>
            <a:t>          </a:t>
          </a:r>
          <a:r>
            <a:rPr lang="en-US" dirty="0">
              <a:latin typeface="Seaford Display"/>
            </a:rPr>
            <a:t>Backend </a:t>
          </a:r>
          <a:r>
            <a:rPr lang="en-US" dirty="0"/>
            <a:t>      </a:t>
          </a:r>
          <a:r>
            <a:rPr lang="en-US" dirty="0">
              <a:latin typeface="Seaford Display"/>
            </a:rPr>
            <a:t> </a:t>
          </a:r>
          <a:r>
            <a:rPr lang="en-US" dirty="0"/>
            <a:t> </a:t>
          </a:r>
          <a:r>
            <a:rPr lang="en-US" dirty="0">
              <a:latin typeface="Seaford Display"/>
            </a:rPr>
            <a:t>             </a:t>
          </a:r>
          <a:endParaRPr lang="en-US" dirty="0"/>
        </a:p>
      </dgm:t>
    </dgm:pt>
    <dgm:pt modelId="{18153E97-E8B9-40A1-B6EA-CAA5633CB772}" type="parTrans" cxnId="{E41C8EB4-D37C-4A13-A30E-7DB08042FBC0}">
      <dgm:prSet/>
      <dgm:spPr/>
      <dgm:t>
        <a:bodyPr/>
        <a:lstStyle/>
        <a:p>
          <a:endParaRPr lang="en-US"/>
        </a:p>
      </dgm:t>
    </dgm:pt>
    <dgm:pt modelId="{1AF42DAA-4ECC-492B-A801-5EC918E862C4}" type="sibTrans" cxnId="{E41C8EB4-D37C-4A13-A30E-7DB08042FBC0}">
      <dgm:prSet/>
      <dgm:spPr/>
      <dgm:t>
        <a:bodyPr/>
        <a:lstStyle/>
        <a:p>
          <a:endParaRPr lang="en-US"/>
        </a:p>
      </dgm:t>
    </dgm:pt>
    <dgm:pt modelId="{AF6D1F2D-3F06-45BD-9097-1D4A33E16720}">
      <dgm:prSet/>
      <dgm:spPr/>
      <dgm:t>
        <a:bodyPr/>
        <a:lstStyle/>
        <a:p>
          <a:pPr rtl="0"/>
          <a:r>
            <a:rPr lang="en-US" dirty="0" err="1"/>
            <a:t>Dhrubajyoti</a:t>
          </a:r>
          <a:r>
            <a:rPr lang="en-US" dirty="0"/>
            <a:t> Bharali</a:t>
          </a:r>
          <a:r>
            <a:rPr lang="en-US" dirty="0">
              <a:latin typeface="Seaford Display"/>
            </a:rPr>
            <a:t>                 Backend, Frontend</a:t>
          </a:r>
          <a:endParaRPr lang="en-US" dirty="0"/>
        </a:p>
      </dgm:t>
    </dgm:pt>
    <dgm:pt modelId="{AB162EF3-464B-41C4-A547-B38D9E6FD5E5}" type="parTrans" cxnId="{42CAEA3C-7F71-49A4-9295-9DA2555F514E}">
      <dgm:prSet/>
      <dgm:spPr/>
      <dgm:t>
        <a:bodyPr/>
        <a:lstStyle/>
        <a:p>
          <a:endParaRPr lang="en-US"/>
        </a:p>
      </dgm:t>
    </dgm:pt>
    <dgm:pt modelId="{4E7688FC-BAB8-4EAF-AC95-A9B7B54F2F2D}" type="sibTrans" cxnId="{42CAEA3C-7F71-49A4-9295-9DA2555F514E}">
      <dgm:prSet/>
      <dgm:spPr/>
      <dgm:t>
        <a:bodyPr/>
        <a:lstStyle/>
        <a:p>
          <a:endParaRPr lang="en-US"/>
        </a:p>
      </dgm:t>
    </dgm:pt>
    <dgm:pt modelId="{A8B01FBB-5435-407F-A0B2-28501C5226C4}">
      <dgm:prSet/>
      <dgm:spPr/>
      <dgm:t>
        <a:bodyPr/>
        <a:lstStyle/>
        <a:p>
          <a:pPr rtl="0"/>
          <a:r>
            <a:rPr lang="en-US" dirty="0"/>
            <a:t>Dhirendra Singh</a:t>
          </a:r>
          <a:r>
            <a:rPr lang="en-US" dirty="0">
              <a:latin typeface="Seaford Display"/>
            </a:rPr>
            <a:t>                         </a:t>
          </a:r>
          <a:r>
            <a:rPr lang="en-US" dirty="0"/>
            <a:t>Frontend</a:t>
          </a:r>
        </a:p>
      </dgm:t>
    </dgm:pt>
    <dgm:pt modelId="{1DB597CA-D9F0-4C71-AB7C-9BA7AEA0DC2D}" type="parTrans" cxnId="{0729F518-A882-4BC2-8800-E1FBD31E165D}">
      <dgm:prSet/>
      <dgm:spPr/>
      <dgm:t>
        <a:bodyPr/>
        <a:lstStyle/>
        <a:p>
          <a:endParaRPr lang="en-US"/>
        </a:p>
      </dgm:t>
    </dgm:pt>
    <dgm:pt modelId="{220B7AF1-830E-4D30-9B8D-DCA4F15BC6E6}" type="sibTrans" cxnId="{0729F518-A882-4BC2-8800-E1FBD31E165D}">
      <dgm:prSet/>
      <dgm:spPr/>
      <dgm:t>
        <a:bodyPr/>
        <a:lstStyle/>
        <a:p>
          <a:endParaRPr lang="en-US"/>
        </a:p>
      </dgm:t>
    </dgm:pt>
    <dgm:pt modelId="{598A8099-6018-46F1-8C14-F68F6F8237B0}">
      <dgm:prSet/>
      <dgm:spPr/>
      <dgm:t>
        <a:bodyPr/>
        <a:lstStyle/>
        <a:p>
          <a:pPr rtl="0"/>
          <a:r>
            <a:rPr lang="en-US" dirty="0"/>
            <a:t>Sofia Roman</a:t>
          </a:r>
          <a:r>
            <a:rPr lang="en-US" dirty="0">
              <a:latin typeface="Seaford Display"/>
            </a:rPr>
            <a:t>                                 </a:t>
          </a:r>
          <a:r>
            <a:rPr lang="en-US" dirty="0"/>
            <a:t>Backend</a:t>
          </a:r>
        </a:p>
      </dgm:t>
    </dgm:pt>
    <dgm:pt modelId="{CEB6D378-22AC-4CB9-B35B-698A109BD2B6}" type="parTrans" cxnId="{4FEEC023-1641-491F-9A52-11D48A9BCCDE}">
      <dgm:prSet/>
      <dgm:spPr/>
      <dgm:t>
        <a:bodyPr/>
        <a:lstStyle/>
        <a:p>
          <a:endParaRPr lang="en-US"/>
        </a:p>
      </dgm:t>
    </dgm:pt>
    <dgm:pt modelId="{DF8FB609-8545-4F21-9F4D-9254102C6DD8}" type="sibTrans" cxnId="{4FEEC023-1641-491F-9A52-11D48A9BCCDE}">
      <dgm:prSet/>
      <dgm:spPr/>
      <dgm:t>
        <a:bodyPr/>
        <a:lstStyle/>
        <a:p>
          <a:endParaRPr lang="en-US"/>
        </a:p>
      </dgm:t>
    </dgm:pt>
    <dgm:pt modelId="{BD456FD9-59C0-4AB6-ADAB-85C2533EE348}">
      <dgm:prSet/>
      <dgm:spPr/>
      <dgm:t>
        <a:bodyPr/>
        <a:lstStyle/>
        <a:p>
          <a:pPr rtl="0"/>
          <a:r>
            <a:rPr lang="en-US" dirty="0"/>
            <a:t>Prachi Diwakar</a:t>
          </a:r>
          <a:r>
            <a:rPr lang="en-US" dirty="0">
              <a:latin typeface="Seaford Display"/>
            </a:rPr>
            <a:t>                           Frontend </a:t>
          </a:r>
          <a:endParaRPr lang="en-US" dirty="0"/>
        </a:p>
      </dgm:t>
    </dgm:pt>
    <dgm:pt modelId="{9EA61673-AD2C-4A57-83C0-22E3A5BC94F3}" type="parTrans" cxnId="{6353A4CE-5D53-4C74-A960-856B92832D2E}">
      <dgm:prSet/>
      <dgm:spPr/>
      <dgm:t>
        <a:bodyPr/>
        <a:lstStyle/>
        <a:p>
          <a:endParaRPr lang="en-US"/>
        </a:p>
      </dgm:t>
    </dgm:pt>
    <dgm:pt modelId="{4C544723-08D2-43D3-97BA-9E6696A56BC7}" type="sibTrans" cxnId="{6353A4CE-5D53-4C74-A960-856B92832D2E}">
      <dgm:prSet/>
      <dgm:spPr/>
      <dgm:t>
        <a:bodyPr/>
        <a:lstStyle/>
        <a:p>
          <a:endParaRPr lang="en-US"/>
        </a:p>
      </dgm:t>
    </dgm:pt>
    <dgm:pt modelId="{6B8CD29B-87E2-438E-8847-194DC2B20C5B}">
      <dgm:prSet/>
      <dgm:spPr/>
      <dgm:t>
        <a:bodyPr/>
        <a:lstStyle/>
        <a:p>
          <a:r>
            <a:rPr lang="en-US" dirty="0"/>
            <a:t>Ravi Sinha                          Database (My SQL)</a:t>
          </a:r>
        </a:p>
      </dgm:t>
    </dgm:pt>
    <dgm:pt modelId="{0A4D5828-ECB6-4924-A1EF-0C25869815C1}" type="parTrans" cxnId="{5C3F4DF2-C701-417D-8A28-22662B304925}">
      <dgm:prSet/>
      <dgm:spPr/>
      <dgm:t>
        <a:bodyPr/>
        <a:lstStyle/>
        <a:p>
          <a:endParaRPr lang="en-US"/>
        </a:p>
      </dgm:t>
    </dgm:pt>
    <dgm:pt modelId="{1A690B2F-EA70-487F-A020-55BE33469D7B}" type="sibTrans" cxnId="{5C3F4DF2-C701-417D-8A28-22662B304925}">
      <dgm:prSet/>
      <dgm:spPr/>
      <dgm:t>
        <a:bodyPr/>
        <a:lstStyle/>
        <a:p>
          <a:endParaRPr lang="en-US"/>
        </a:p>
      </dgm:t>
    </dgm:pt>
    <dgm:pt modelId="{84135F6F-BC2A-4B35-AE1E-A53C986F6BE1}">
      <dgm:prSet/>
      <dgm:spPr/>
      <dgm:t>
        <a:bodyPr/>
        <a:lstStyle/>
        <a:p>
          <a:pPr rtl="0"/>
          <a:r>
            <a:rPr lang="en-US" dirty="0"/>
            <a:t>Naveen </a:t>
          </a:r>
          <a:r>
            <a:rPr lang="en-US" dirty="0" err="1"/>
            <a:t>Narayanappa</a:t>
          </a:r>
          <a:r>
            <a:rPr lang="en-US" dirty="0">
              <a:latin typeface="Seaford Display"/>
            </a:rPr>
            <a:t>          </a:t>
          </a:r>
          <a:r>
            <a:rPr lang="en-US" dirty="0"/>
            <a:t>Database (My SQL)</a:t>
          </a:r>
        </a:p>
      </dgm:t>
    </dgm:pt>
    <dgm:pt modelId="{606F1AB0-530F-4AE8-A778-4D71C3D7F967}" type="parTrans" cxnId="{FB24A7DB-0ABD-45AC-94FA-83C41599057D}">
      <dgm:prSet/>
      <dgm:spPr/>
      <dgm:t>
        <a:bodyPr/>
        <a:lstStyle/>
        <a:p>
          <a:endParaRPr lang="en-US"/>
        </a:p>
      </dgm:t>
    </dgm:pt>
    <dgm:pt modelId="{C343F267-315B-4246-AE15-8C96D6A7C8B2}" type="sibTrans" cxnId="{FB24A7DB-0ABD-45AC-94FA-83C41599057D}">
      <dgm:prSet/>
      <dgm:spPr/>
      <dgm:t>
        <a:bodyPr/>
        <a:lstStyle/>
        <a:p>
          <a:endParaRPr lang="en-US"/>
        </a:p>
      </dgm:t>
    </dgm:pt>
    <dgm:pt modelId="{04F74F3D-DCE3-424E-AB8D-C4DD9F672187}" type="pres">
      <dgm:prSet presAssocID="{738A61D4-A884-4FB1-B1C3-38FE73ECA6FF}" presName="linear" presStyleCnt="0">
        <dgm:presLayoutVars>
          <dgm:animLvl val="lvl"/>
          <dgm:resizeHandles val="exact"/>
        </dgm:presLayoutVars>
      </dgm:prSet>
      <dgm:spPr/>
    </dgm:pt>
    <dgm:pt modelId="{DBCF2F7E-AA1E-4986-8D8C-4012D309CB19}" type="pres">
      <dgm:prSet presAssocID="{4651DCBE-93C4-429C-A323-19609EE1D187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28558936-6A28-4BAA-8263-411282843A5F}" type="pres">
      <dgm:prSet presAssocID="{1AF42DAA-4ECC-492B-A801-5EC918E862C4}" presName="spacer" presStyleCnt="0"/>
      <dgm:spPr/>
    </dgm:pt>
    <dgm:pt modelId="{2E614369-D5F3-4A64-8CB0-1C307B7DB509}" type="pres">
      <dgm:prSet presAssocID="{AF6D1F2D-3F06-45BD-9097-1D4A33E16720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41077C92-ECDF-4653-A957-44DFC93D03C3}" type="pres">
      <dgm:prSet presAssocID="{4E7688FC-BAB8-4EAF-AC95-A9B7B54F2F2D}" presName="spacer" presStyleCnt="0"/>
      <dgm:spPr/>
    </dgm:pt>
    <dgm:pt modelId="{0246F96D-86B8-4F62-8F4F-C35B61707E70}" type="pres">
      <dgm:prSet presAssocID="{A8B01FBB-5435-407F-A0B2-28501C5226C4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5BC99255-96EC-4EC7-B91F-61CE3523ED2A}" type="pres">
      <dgm:prSet presAssocID="{220B7AF1-830E-4D30-9B8D-DCA4F15BC6E6}" presName="spacer" presStyleCnt="0"/>
      <dgm:spPr/>
    </dgm:pt>
    <dgm:pt modelId="{E83CD83A-97AF-44B8-8B1F-DFE77FD264CA}" type="pres">
      <dgm:prSet presAssocID="{598A8099-6018-46F1-8C14-F68F6F8237B0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66DF4301-D4E5-4FC0-8F88-C2434239AD2C}" type="pres">
      <dgm:prSet presAssocID="{DF8FB609-8545-4F21-9F4D-9254102C6DD8}" presName="spacer" presStyleCnt="0"/>
      <dgm:spPr/>
    </dgm:pt>
    <dgm:pt modelId="{8772B848-8A81-41B5-B7EF-3EB5B5BA976C}" type="pres">
      <dgm:prSet presAssocID="{BD456FD9-59C0-4AB6-ADAB-85C2533EE348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1DFFD588-6FBC-4A9B-BDC2-BCC11BE99F8B}" type="pres">
      <dgm:prSet presAssocID="{4C544723-08D2-43D3-97BA-9E6696A56BC7}" presName="spacer" presStyleCnt="0"/>
      <dgm:spPr/>
    </dgm:pt>
    <dgm:pt modelId="{6EE03117-94BA-4F87-9C44-F4144CCBEFAA}" type="pres">
      <dgm:prSet presAssocID="{6B8CD29B-87E2-438E-8847-194DC2B20C5B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92A7ABB9-B852-4122-AFC8-E0E9AEC51C20}" type="pres">
      <dgm:prSet presAssocID="{1A690B2F-EA70-487F-A020-55BE33469D7B}" presName="spacer" presStyleCnt="0"/>
      <dgm:spPr/>
    </dgm:pt>
    <dgm:pt modelId="{03706659-B794-4979-8245-C8AA3AD06DD0}" type="pres">
      <dgm:prSet presAssocID="{84135F6F-BC2A-4B35-AE1E-A53C986F6BE1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0729F518-A882-4BC2-8800-E1FBD31E165D}" srcId="{738A61D4-A884-4FB1-B1C3-38FE73ECA6FF}" destId="{A8B01FBB-5435-407F-A0B2-28501C5226C4}" srcOrd="2" destOrd="0" parTransId="{1DB597CA-D9F0-4C71-AB7C-9BA7AEA0DC2D}" sibTransId="{220B7AF1-830E-4D30-9B8D-DCA4F15BC6E6}"/>
    <dgm:cxn modelId="{4FEEC023-1641-491F-9A52-11D48A9BCCDE}" srcId="{738A61D4-A884-4FB1-B1C3-38FE73ECA6FF}" destId="{598A8099-6018-46F1-8C14-F68F6F8237B0}" srcOrd="3" destOrd="0" parTransId="{CEB6D378-22AC-4CB9-B35B-698A109BD2B6}" sibTransId="{DF8FB609-8545-4F21-9F4D-9254102C6DD8}"/>
    <dgm:cxn modelId="{566E8D38-23E2-48A1-9CD9-DC675B76FE01}" type="presOf" srcId="{84135F6F-BC2A-4B35-AE1E-A53C986F6BE1}" destId="{03706659-B794-4979-8245-C8AA3AD06DD0}" srcOrd="0" destOrd="0" presId="urn:microsoft.com/office/officeart/2005/8/layout/vList2"/>
    <dgm:cxn modelId="{42CAEA3C-7F71-49A4-9295-9DA2555F514E}" srcId="{738A61D4-A884-4FB1-B1C3-38FE73ECA6FF}" destId="{AF6D1F2D-3F06-45BD-9097-1D4A33E16720}" srcOrd="1" destOrd="0" parTransId="{AB162EF3-464B-41C4-A547-B38D9E6FD5E5}" sibTransId="{4E7688FC-BAB8-4EAF-AC95-A9B7B54F2F2D}"/>
    <dgm:cxn modelId="{8DE7343D-DD1E-409D-9744-EE0F5CB16E64}" type="presOf" srcId="{A8B01FBB-5435-407F-A0B2-28501C5226C4}" destId="{0246F96D-86B8-4F62-8F4F-C35B61707E70}" srcOrd="0" destOrd="0" presId="urn:microsoft.com/office/officeart/2005/8/layout/vList2"/>
    <dgm:cxn modelId="{3E6E1843-2033-4456-988E-D50AE860FFF7}" type="presOf" srcId="{AF6D1F2D-3F06-45BD-9097-1D4A33E16720}" destId="{2E614369-D5F3-4A64-8CB0-1C307B7DB509}" srcOrd="0" destOrd="0" presId="urn:microsoft.com/office/officeart/2005/8/layout/vList2"/>
    <dgm:cxn modelId="{D50B3264-765C-407F-BFC9-2102A08D8C47}" type="presOf" srcId="{598A8099-6018-46F1-8C14-F68F6F8237B0}" destId="{E83CD83A-97AF-44B8-8B1F-DFE77FD264CA}" srcOrd="0" destOrd="0" presId="urn:microsoft.com/office/officeart/2005/8/layout/vList2"/>
    <dgm:cxn modelId="{1A9A6947-8619-49E2-A0EE-C20EDFB6D885}" type="presOf" srcId="{4651DCBE-93C4-429C-A323-19609EE1D187}" destId="{DBCF2F7E-AA1E-4986-8D8C-4012D309CB19}" srcOrd="0" destOrd="0" presId="urn:microsoft.com/office/officeart/2005/8/layout/vList2"/>
    <dgm:cxn modelId="{088B8673-ED8D-4FB0-89B5-0B408CE84743}" type="presOf" srcId="{6B8CD29B-87E2-438E-8847-194DC2B20C5B}" destId="{6EE03117-94BA-4F87-9C44-F4144CCBEFAA}" srcOrd="0" destOrd="0" presId="urn:microsoft.com/office/officeart/2005/8/layout/vList2"/>
    <dgm:cxn modelId="{9477AC76-87C6-41B5-B18E-78E4D132EC99}" type="presOf" srcId="{738A61D4-A884-4FB1-B1C3-38FE73ECA6FF}" destId="{04F74F3D-DCE3-424E-AB8D-C4DD9F672187}" srcOrd="0" destOrd="0" presId="urn:microsoft.com/office/officeart/2005/8/layout/vList2"/>
    <dgm:cxn modelId="{B02A587A-33D0-45B7-9F57-4F209321878F}" type="presOf" srcId="{BD456FD9-59C0-4AB6-ADAB-85C2533EE348}" destId="{8772B848-8A81-41B5-B7EF-3EB5B5BA976C}" srcOrd="0" destOrd="0" presId="urn:microsoft.com/office/officeart/2005/8/layout/vList2"/>
    <dgm:cxn modelId="{E41C8EB4-D37C-4A13-A30E-7DB08042FBC0}" srcId="{738A61D4-A884-4FB1-B1C3-38FE73ECA6FF}" destId="{4651DCBE-93C4-429C-A323-19609EE1D187}" srcOrd="0" destOrd="0" parTransId="{18153E97-E8B9-40A1-B6EA-CAA5633CB772}" sibTransId="{1AF42DAA-4ECC-492B-A801-5EC918E862C4}"/>
    <dgm:cxn modelId="{6353A4CE-5D53-4C74-A960-856B92832D2E}" srcId="{738A61D4-A884-4FB1-B1C3-38FE73ECA6FF}" destId="{BD456FD9-59C0-4AB6-ADAB-85C2533EE348}" srcOrd="4" destOrd="0" parTransId="{9EA61673-AD2C-4A57-83C0-22E3A5BC94F3}" sibTransId="{4C544723-08D2-43D3-97BA-9E6696A56BC7}"/>
    <dgm:cxn modelId="{FB24A7DB-0ABD-45AC-94FA-83C41599057D}" srcId="{738A61D4-A884-4FB1-B1C3-38FE73ECA6FF}" destId="{84135F6F-BC2A-4B35-AE1E-A53C986F6BE1}" srcOrd="6" destOrd="0" parTransId="{606F1AB0-530F-4AE8-A778-4D71C3D7F967}" sibTransId="{C343F267-315B-4246-AE15-8C96D6A7C8B2}"/>
    <dgm:cxn modelId="{5C3F4DF2-C701-417D-8A28-22662B304925}" srcId="{738A61D4-A884-4FB1-B1C3-38FE73ECA6FF}" destId="{6B8CD29B-87E2-438E-8847-194DC2B20C5B}" srcOrd="5" destOrd="0" parTransId="{0A4D5828-ECB6-4924-A1EF-0C25869815C1}" sibTransId="{1A690B2F-EA70-487F-A020-55BE33469D7B}"/>
    <dgm:cxn modelId="{0F9A61F2-2DE2-4562-B573-AF031FA1A9BD}" type="presParOf" srcId="{04F74F3D-DCE3-424E-AB8D-C4DD9F672187}" destId="{DBCF2F7E-AA1E-4986-8D8C-4012D309CB19}" srcOrd="0" destOrd="0" presId="urn:microsoft.com/office/officeart/2005/8/layout/vList2"/>
    <dgm:cxn modelId="{FDBABF15-689D-443E-88E3-5F3B022FD522}" type="presParOf" srcId="{04F74F3D-DCE3-424E-AB8D-C4DD9F672187}" destId="{28558936-6A28-4BAA-8263-411282843A5F}" srcOrd="1" destOrd="0" presId="urn:microsoft.com/office/officeart/2005/8/layout/vList2"/>
    <dgm:cxn modelId="{0D5BAC17-F50D-4B3E-A988-FE1973B2B4A7}" type="presParOf" srcId="{04F74F3D-DCE3-424E-AB8D-C4DD9F672187}" destId="{2E614369-D5F3-4A64-8CB0-1C307B7DB509}" srcOrd="2" destOrd="0" presId="urn:microsoft.com/office/officeart/2005/8/layout/vList2"/>
    <dgm:cxn modelId="{5BCF9CDE-9FBA-4A09-A4D3-BACBADA86377}" type="presParOf" srcId="{04F74F3D-DCE3-424E-AB8D-C4DD9F672187}" destId="{41077C92-ECDF-4653-A957-44DFC93D03C3}" srcOrd="3" destOrd="0" presId="urn:microsoft.com/office/officeart/2005/8/layout/vList2"/>
    <dgm:cxn modelId="{384D593F-487F-42CF-8E0E-9A4D8D9DED1C}" type="presParOf" srcId="{04F74F3D-DCE3-424E-AB8D-C4DD9F672187}" destId="{0246F96D-86B8-4F62-8F4F-C35B61707E70}" srcOrd="4" destOrd="0" presId="urn:microsoft.com/office/officeart/2005/8/layout/vList2"/>
    <dgm:cxn modelId="{75183350-5ACB-4591-B4C7-28E0CC8444A0}" type="presParOf" srcId="{04F74F3D-DCE3-424E-AB8D-C4DD9F672187}" destId="{5BC99255-96EC-4EC7-B91F-61CE3523ED2A}" srcOrd="5" destOrd="0" presId="urn:microsoft.com/office/officeart/2005/8/layout/vList2"/>
    <dgm:cxn modelId="{F44DA062-DFE9-413C-9D66-C7AF5B985298}" type="presParOf" srcId="{04F74F3D-DCE3-424E-AB8D-C4DD9F672187}" destId="{E83CD83A-97AF-44B8-8B1F-DFE77FD264CA}" srcOrd="6" destOrd="0" presId="urn:microsoft.com/office/officeart/2005/8/layout/vList2"/>
    <dgm:cxn modelId="{0F599D8B-A5FD-4E3A-9AE2-CBAD76F8A265}" type="presParOf" srcId="{04F74F3D-DCE3-424E-AB8D-C4DD9F672187}" destId="{66DF4301-D4E5-4FC0-8F88-C2434239AD2C}" srcOrd="7" destOrd="0" presId="urn:microsoft.com/office/officeart/2005/8/layout/vList2"/>
    <dgm:cxn modelId="{D93F3638-20C4-4748-95A4-C06EE242ECCB}" type="presParOf" srcId="{04F74F3D-DCE3-424E-AB8D-C4DD9F672187}" destId="{8772B848-8A81-41B5-B7EF-3EB5B5BA976C}" srcOrd="8" destOrd="0" presId="urn:microsoft.com/office/officeart/2005/8/layout/vList2"/>
    <dgm:cxn modelId="{4BB43137-F21D-44D3-9635-73A1BC355122}" type="presParOf" srcId="{04F74F3D-DCE3-424E-AB8D-C4DD9F672187}" destId="{1DFFD588-6FBC-4A9B-BDC2-BCC11BE99F8B}" srcOrd="9" destOrd="0" presId="urn:microsoft.com/office/officeart/2005/8/layout/vList2"/>
    <dgm:cxn modelId="{49516493-2375-44D2-A216-BFCADBF77612}" type="presParOf" srcId="{04F74F3D-DCE3-424E-AB8D-C4DD9F672187}" destId="{6EE03117-94BA-4F87-9C44-F4144CCBEFAA}" srcOrd="10" destOrd="0" presId="urn:microsoft.com/office/officeart/2005/8/layout/vList2"/>
    <dgm:cxn modelId="{CCFDD1B2-0984-465A-B6DF-89D5B104B091}" type="presParOf" srcId="{04F74F3D-DCE3-424E-AB8D-C4DD9F672187}" destId="{92A7ABB9-B852-4122-AFC8-E0E9AEC51C20}" srcOrd="11" destOrd="0" presId="urn:microsoft.com/office/officeart/2005/8/layout/vList2"/>
    <dgm:cxn modelId="{ABE3D51F-0453-4E0E-BE4D-FCF1F5A6606F}" type="presParOf" srcId="{04F74F3D-DCE3-424E-AB8D-C4DD9F672187}" destId="{03706659-B794-4979-8245-C8AA3AD06DD0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CF2F7E-AA1E-4986-8D8C-4012D309CB19}">
      <dsp:nvSpPr>
        <dsp:cNvPr id="0" name=""/>
        <dsp:cNvSpPr/>
      </dsp:nvSpPr>
      <dsp:spPr>
        <a:xfrm>
          <a:off x="0" y="59544"/>
          <a:ext cx="6111737" cy="55341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Mohammed </a:t>
          </a:r>
          <a:r>
            <a:rPr lang="en-US" sz="2200" kern="1200" dirty="0" err="1"/>
            <a:t>Dandoti</a:t>
          </a:r>
          <a:r>
            <a:rPr lang="en-US" sz="2200" kern="1200" dirty="0"/>
            <a:t>          </a:t>
          </a:r>
          <a:r>
            <a:rPr lang="en-US" sz="2200" kern="1200" dirty="0">
              <a:latin typeface="Seaford Display"/>
            </a:rPr>
            <a:t>Backend </a:t>
          </a:r>
          <a:r>
            <a:rPr lang="en-US" sz="2200" kern="1200" dirty="0"/>
            <a:t>      </a:t>
          </a:r>
          <a:r>
            <a:rPr lang="en-US" sz="2200" kern="1200" dirty="0">
              <a:latin typeface="Seaford Display"/>
            </a:rPr>
            <a:t> </a:t>
          </a:r>
          <a:r>
            <a:rPr lang="en-US" sz="2200" kern="1200" dirty="0"/>
            <a:t> </a:t>
          </a:r>
          <a:r>
            <a:rPr lang="en-US" sz="2200" kern="1200" dirty="0">
              <a:latin typeface="Seaford Display"/>
            </a:rPr>
            <a:t>             </a:t>
          </a:r>
          <a:endParaRPr lang="en-US" sz="2200" kern="1200" dirty="0"/>
        </a:p>
      </dsp:txBody>
      <dsp:txXfrm>
        <a:off x="27015" y="86559"/>
        <a:ext cx="6057707" cy="499380"/>
      </dsp:txXfrm>
    </dsp:sp>
    <dsp:sp modelId="{2E614369-D5F3-4A64-8CB0-1C307B7DB509}">
      <dsp:nvSpPr>
        <dsp:cNvPr id="0" name=""/>
        <dsp:cNvSpPr/>
      </dsp:nvSpPr>
      <dsp:spPr>
        <a:xfrm>
          <a:off x="0" y="676314"/>
          <a:ext cx="6111737" cy="553410"/>
        </a:xfrm>
        <a:prstGeom prst="roundRect">
          <a:avLst/>
        </a:prstGeom>
        <a:solidFill>
          <a:schemeClr val="accent5">
            <a:hueOff val="349711"/>
            <a:satOff val="16"/>
            <a:lumOff val="-3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Dhrubajyoti</a:t>
          </a:r>
          <a:r>
            <a:rPr lang="en-US" sz="2200" kern="1200" dirty="0"/>
            <a:t> Bharali</a:t>
          </a:r>
          <a:r>
            <a:rPr lang="en-US" sz="2200" kern="1200" dirty="0">
              <a:latin typeface="Seaford Display"/>
            </a:rPr>
            <a:t>                 Backend, Frontend</a:t>
          </a:r>
          <a:endParaRPr lang="en-US" sz="2200" kern="1200" dirty="0"/>
        </a:p>
      </dsp:txBody>
      <dsp:txXfrm>
        <a:off x="27015" y="703329"/>
        <a:ext cx="6057707" cy="499380"/>
      </dsp:txXfrm>
    </dsp:sp>
    <dsp:sp modelId="{0246F96D-86B8-4F62-8F4F-C35B61707E70}">
      <dsp:nvSpPr>
        <dsp:cNvPr id="0" name=""/>
        <dsp:cNvSpPr/>
      </dsp:nvSpPr>
      <dsp:spPr>
        <a:xfrm>
          <a:off x="0" y="1293084"/>
          <a:ext cx="6111737" cy="553410"/>
        </a:xfrm>
        <a:prstGeom prst="roundRect">
          <a:avLst/>
        </a:prstGeom>
        <a:solidFill>
          <a:schemeClr val="accent5">
            <a:hueOff val="699421"/>
            <a:satOff val="32"/>
            <a:lumOff val="-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Dhirendra Singh</a:t>
          </a:r>
          <a:r>
            <a:rPr lang="en-US" sz="2200" kern="1200" dirty="0">
              <a:latin typeface="Seaford Display"/>
            </a:rPr>
            <a:t>                         </a:t>
          </a:r>
          <a:r>
            <a:rPr lang="en-US" sz="2200" kern="1200" dirty="0"/>
            <a:t>Frontend</a:t>
          </a:r>
        </a:p>
      </dsp:txBody>
      <dsp:txXfrm>
        <a:off x="27015" y="1320099"/>
        <a:ext cx="6057707" cy="499380"/>
      </dsp:txXfrm>
    </dsp:sp>
    <dsp:sp modelId="{E83CD83A-97AF-44B8-8B1F-DFE77FD264CA}">
      <dsp:nvSpPr>
        <dsp:cNvPr id="0" name=""/>
        <dsp:cNvSpPr/>
      </dsp:nvSpPr>
      <dsp:spPr>
        <a:xfrm>
          <a:off x="0" y="1909854"/>
          <a:ext cx="6111737" cy="553410"/>
        </a:xfrm>
        <a:prstGeom prst="roundRect">
          <a:avLst/>
        </a:prstGeom>
        <a:solidFill>
          <a:schemeClr val="accent5">
            <a:hueOff val="1049132"/>
            <a:satOff val="49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Sofia Roman</a:t>
          </a:r>
          <a:r>
            <a:rPr lang="en-US" sz="2200" kern="1200" dirty="0">
              <a:latin typeface="Seaford Display"/>
            </a:rPr>
            <a:t>                                 </a:t>
          </a:r>
          <a:r>
            <a:rPr lang="en-US" sz="2200" kern="1200" dirty="0"/>
            <a:t>Backend</a:t>
          </a:r>
        </a:p>
      </dsp:txBody>
      <dsp:txXfrm>
        <a:off x="27015" y="1936869"/>
        <a:ext cx="6057707" cy="499380"/>
      </dsp:txXfrm>
    </dsp:sp>
    <dsp:sp modelId="{8772B848-8A81-41B5-B7EF-3EB5B5BA976C}">
      <dsp:nvSpPr>
        <dsp:cNvPr id="0" name=""/>
        <dsp:cNvSpPr/>
      </dsp:nvSpPr>
      <dsp:spPr>
        <a:xfrm>
          <a:off x="0" y="2526624"/>
          <a:ext cx="6111737" cy="553410"/>
        </a:xfrm>
        <a:prstGeom prst="roundRect">
          <a:avLst/>
        </a:prstGeom>
        <a:solidFill>
          <a:schemeClr val="accent5">
            <a:hueOff val="1398843"/>
            <a:satOff val="65"/>
            <a:lumOff val="-13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Prachi Diwakar</a:t>
          </a:r>
          <a:r>
            <a:rPr lang="en-US" sz="2200" kern="1200" dirty="0">
              <a:latin typeface="Seaford Display"/>
            </a:rPr>
            <a:t>                           Frontend </a:t>
          </a:r>
          <a:endParaRPr lang="en-US" sz="2200" kern="1200" dirty="0"/>
        </a:p>
      </dsp:txBody>
      <dsp:txXfrm>
        <a:off x="27015" y="2553639"/>
        <a:ext cx="6057707" cy="499380"/>
      </dsp:txXfrm>
    </dsp:sp>
    <dsp:sp modelId="{6EE03117-94BA-4F87-9C44-F4144CCBEFAA}">
      <dsp:nvSpPr>
        <dsp:cNvPr id="0" name=""/>
        <dsp:cNvSpPr/>
      </dsp:nvSpPr>
      <dsp:spPr>
        <a:xfrm>
          <a:off x="0" y="3143394"/>
          <a:ext cx="6111737" cy="553410"/>
        </a:xfrm>
        <a:prstGeom prst="roundRect">
          <a:avLst/>
        </a:prstGeom>
        <a:solidFill>
          <a:schemeClr val="accent5">
            <a:hueOff val="1748553"/>
            <a:satOff val="81"/>
            <a:lumOff val="-1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Ravi Sinha                          Database (My SQL)</a:t>
          </a:r>
        </a:p>
      </dsp:txBody>
      <dsp:txXfrm>
        <a:off x="27015" y="3170409"/>
        <a:ext cx="6057707" cy="499380"/>
      </dsp:txXfrm>
    </dsp:sp>
    <dsp:sp modelId="{03706659-B794-4979-8245-C8AA3AD06DD0}">
      <dsp:nvSpPr>
        <dsp:cNvPr id="0" name=""/>
        <dsp:cNvSpPr/>
      </dsp:nvSpPr>
      <dsp:spPr>
        <a:xfrm>
          <a:off x="0" y="3760164"/>
          <a:ext cx="6111737" cy="553410"/>
        </a:xfrm>
        <a:prstGeom prst="roundRect">
          <a:avLst/>
        </a:prstGeom>
        <a:solidFill>
          <a:schemeClr val="accent5">
            <a:hueOff val="2098264"/>
            <a:satOff val="97"/>
            <a:lumOff val="-19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Naveen </a:t>
          </a:r>
          <a:r>
            <a:rPr lang="en-US" sz="2200" kern="1200" dirty="0" err="1"/>
            <a:t>Narayanappa</a:t>
          </a:r>
          <a:r>
            <a:rPr lang="en-US" sz="2200" kern="1200" dirty="0">
              <a:latin typeface="Seaford Display"/>
            </a:rPr>
            <a:t>          </a:t>
          </a:r>
          <a:r>
            <a:rPr lang="en-US" sz="2200" kern="1200" dirty="0"/>
            <a:t>Database (My SQL)</a:t>
          </a:r>
        </a:p>
      </dsp:txBody>
      <dsp:txXfrm>
        <a:off x="27015" y="3787179"/>
        <a:ext cx="6057707" cy="4993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3/3/2022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37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930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914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61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844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828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217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868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13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530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672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3/3/2022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009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78" r:id="rId6"/>
    <p:sldLayoutId id="2147483774" r:id="rId7"/>
    <p:sldLayoutId id="2147483775" r:id="rId8"/>
    <p:sldLayoutId id="2147483776" r:id="rId9"/>
    <p:sldLayoutId id="2147483777" r:id="rId10"/>
    <p:sldLayoutId id="214748377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jumpcloud.com/platform/user-managemen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36">
            <a:extLst>
              <a:ext uri="{FF2B5EF4-FFF2-40B4-BE49-F238E27FC236}">
                <a16:creationId xmlns:a16="http://schemas.microsoft.com/office/drawing/2014/main" id="{9F291BE0-7A7E-D04F-974F-9F4577FB2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Cross 38">
            <a:extLst>
              <a:ext uri="{FF2B5EF4-FFF2-40B4-BE49-F238E27FC236}">
                <a16:creationId xmlns:a16="http://schemas.microsoft.com/office/drawing/2014/main" id="{BD33FF1F-6094-0B4A-A3E4-6B0D9283D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40">
            <a:extLst>
              <a:ext uri="{FF2B5EF4-FFF2-40B4-BE49-F238E27FC236}">
                <a16:creationId xmlns:a16="http://schemas.microsoft.com/office/drawing/2014/main" id="{B78A6D9C-C7A5-414B-8CB7-E31470D7D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1" name="Rectangle 42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4742" y="533128"/>
            <a:ext cx="4114799" cy="14465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kern="1200" dirty="0">
                <a:latin typeface="+mj-lt"/>
                <a:ea typeface="+mj-ea"/>
                <a:cs typeface="+mj-cs"/>
              </a:rPr>
              <a:t>User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5150" y="2691638"/>
            <a:ext cx="4114799" cy="36277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buFont typeface="System Font Regular"/>
              <a:buChar char="–"/>
            </a:pPr>
            <a:r>
              <a:rPr lang="en-US"/>
              <a:t>Mohammed Dandoti</a:t>
            </a:r>
          </a:p>
          <a:p>
            <a:pPr indent="-228600">
              <a:lnSpc>
                <a:spcPct val="90000"/>
              </a:lnSpc>
              <a:buFont typeface="System Font Regular"/>
              <a:buChar char="–"/>
            </a:pPr>
            <a:r>
              <a:rPr lang="en-US"/>
              <a:t>Naveen Narayanappa</a:t>
            </a:r>
          </a:p>
          <a:p>
            <a:pPr indent="-228600">
              <a:lnSpc>
                <a:spcPct val="90000"/>
              </a:lnSpc>
              <a:buFont typeface="System Font Regular"/>
              <a:buChar char="–"/>
            </a:pPr>
            <a:r>
              <a:rPr lang="en-US"/>
              <a:t>Ravi Sinha</a:t>
            </a:r>
          </a:p>
          <a:p>
            <a:pPr indent="-228600">
              <a:lnSpc>
                <a:spcPct val="90000"/>
              </a:lnSpc>
              <a:buFont typeface="System Font Regular"/>
              <a:buChar char="–"/>
            </a:pPr>
            <a:r>
              <a:rPr lang="en-US"/>
              <a:t>Dhrubajyoti Bharali</a:t>
            </a:r>
          </a:p>
          <a:p>
            <a:pPr indent="-228600">
              <a:lnSpc>
                <a:spcPct val="90000"/>
              </a:lnSpc>
              <a:buFont typeface="System Font Regular"/>
              <a:buChar char="–"/>
            </a:pPr>
            <a:r>
              <a:rPr lang="en-US"/>
              <a:t>Dhirendra Singh</a:t>
            </a:r>
          </a:p>
          <a:p>
            <a:pPr indent="-228600">
              <a:lnSpc>
                <a:spcPct val="90000"/>
              </a:lnSpc>
              <a:buFont typeface="System Font Regular"/>
              <a:buChar char="–"/>
            </a:pPr>
            <a:r>
              <a:rPr lang="en-US"/>
              <a:t>Sofia Roman</a:t>
            </a:r>
          </a:p>
          <a:p>
            <a:pPr indent="-228600">
              <a:lnSpc>
                <a:spcPct val="90000"/>
              </a:lnSpc>
              <a:buFont typeface="System Font Regular"/>
              <a:buChar char="–"/>
            </a:pPr>
            <a:r>
              <a:rPr lang="en-US"/>
              <a:t>Prachi Diwakar</a:t>
            </a:r>
          </a:p>
        </p:txBody>
      </p:sp>
      <p:pic>
        <p:nvPicPr>
          <p:cNvPr id="4" name="Picture 3" descr="Abstract background of data">
            <a:extLst>
              <a:ext uri="{FF2B5EF4-FFF2-40B4-BE49-F238E27FC236}">
                <a16:creationId xmlns:a16="http://schemas.microsoft.com/office/drawing/2014/main" id="{3F1B14DD-EE50-4B12-8E29-B87CFF6006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91" r="25559"/>
          <a:stretch/>
        </p:blipFill>
        <p:spPr>
          <a:xfrm>
            <a:off x="5224242" y="10"/>
            <a:ext cx="6967758" cy="6857990"/>
          </a:xfrm>
          <a:prstGeom prst="rect">
            <a:avLst/>
          </a:prstGeom>
        </p:spPr>
      </p:pic>
      <p:sp>
        <p:nvSpPr>
          <p:cNvPr id="102" name="Cross 44">
            <a:extLst>
              <a:ext uri="{FF2B5EF4-FFF2-40B4-BE49-F238E27FC236}">
                <a16:creationId xmlns:a16="http://schemas.microsoft.com/office/drawing/2014/main" id="{EAB1217A-7C36-3A41-8536-BC68C4521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0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46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ross 24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erial view of a highway near the ocean">
            <a:extLst>
              <a:ext uri="{FF2B5EF4-FFF2-40B4-BE49-F238E27FC236}">
                <a16:creationId xmlns:a16="http://schemas.microsoft.com/office/drawing/2014/main" id="{5FC0F7CE-20C9-41D0-859D-3904EF4132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8" b="191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1" name="Rectangle">
            <a:extLst>
              <a:ext uri="{FF2B5EF4-FFF2-40B4-BE49-F238E27FC236}">
                <a16:creationId xmlns:a16="http://schemas.microsoft.com/office/drawing/2014/main" id="{86E439A5-A7E3-5047-A686-06C27A818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17506"/>
            <a:ext cx="10549940" cy="2374362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33" name="Cross 32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25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C9C4EA-1A2D-4ACC-9858-6070376E2FA2}"/>
              </a:ext>
            </a:extLst>
          </p:cNvPr>
          <p:cNvSpPr txBox="1"/>
          <p:nvPr/>
        </p:nvSpPr>
        <p:spPr>
          <a:xfrm>
            <a:off x="565149" y="4162776"/>
            <a:ext cx="9316409" cy="145389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8000" b="1" kern="1200" spc="-15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30961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9F291BE0-7A7E-D04F-974F-9F4577FB2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Cross 55">
            <a:extLst>
              <a:ext uri="{FF2B5EF4-FFF2-40B4-BE49-F238E27FC236}">
                <a16:creationId xmlns:a16="http://schemas.microsoft.com/office/drawing/2014/main" id="{BD33FF1F-6094-0B4A-A3E4-6B0D9283D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78A6D9C-C7A5-414B-8CB7-E31470D7D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2DEF72E-9A56-3A45-8ADA-E6F93BA8E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96772"/>
            <a:ext cx="4175133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66C0B2-EA60-4BA6-BC87-A2A16E5BDD13}"/>
              </a:ext>
            </a:extLst>
          </p:cNvPr>
          <p:cNvSpPr txBox="1"/>
          <p:nvPr/>
        </p:nvSpPr>
        <p:spPr>
          <a:xfrm>
            <a:off x="565149" y="1508250"/>
            <a:ext cx="3198777" cy="402488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Roles Assigned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82E6E09-FCB0-5F41-8BAE-C0581D54B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Cross 65">
            <a:extLst>
              <a:ext uri="{FF2B5EF4-FFF2-40B4-BE49-F238E27FC236}">
                <a16:creationId xmlns:a16="http://schemas.microsoft.com/office/drawing/2014/main" id="{D269DB01-9C3C-7841-B8E8-6FDFEF70C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67701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0" name="TextBox 1">
            <a:extLst>
              <a:ext uri="{FF2B5EF4-FFF2-40B4-BE49-F238E27FC236}">
                <a16:creationId xmlns:a16="http://schemas.microsoft.com/office/drawing/2014/main" id="{DE62CFC8-BE8A-46D2-AB8A-DAEEC23F68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7873494"/>
              </p:ext>
            </p:extLst>
          </p:nvPr>
        </p:nvGraphicFramePr>
        <p:xfrm>
          <a:off x="5106596" y="1521166"/>
          <a:ext cx="6111737" cy="43731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3634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Close-up of water drops on a leaf in black and white">
            <a:extLst>
              <a:ext uri="{FF2B5EF4-FFF2-40B4-BE49-F238E27FC236}">
                <a16:creationId xmlns:a16="http://schemas.microsoft.com/office/drawing/2014/main" id="{32C72847-E6CC-4815-BCF6-F0725CCECC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53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">
            <a:extLst>
              <a:ext uri="{FF2B5EF4-FFF2-40B4-BE49-F238E27FC236}">
                <a16:creationId xmlns:a16="http://schemas.microsoft.com/office/drawing/2014/main" id="{86E439A5-A7E3-5047-A686-06C27A818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17506"/>
            <a:ext cx="10549940" cy="2374362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19" name="Cross 18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25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FF0439-CDB8-4655-AC8F-1D3C5D16E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488" y="623996"/>
            <a:ext cx="9316409" cy="14538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spc="-150" dirty="0"/>
              <a:t>Contents:</a:t>
            </a:r>
            <a:endParaRPr lang="en-US" sz="8000" kern="1200" spc="-15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F9D519-BEC2-476C-9A5F-EC98D0218EB7}"/>
              </a:ext>
            </a:extLst>
          </p:cNvPr>
          <p:cNvSpPr txBox="1"/>
          <p:nvPr/>
        </p:nvSpPr>
        <p:spPr>
          <a:xfrm>
            <a:off x="475282" y="4039890"/>
            <a:ext cx="294984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000" dirty="0"/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9E3451-6AC2-4553-B499-FAEB102FA8BA}"/>
              </a:ext>
            </a:extLst>
          </p:cNvPr>
          <p:cNvSpPr txBox="1"/>
          <p:nvPr/>
        </p:nvSpPr>
        <p:spPr>
          <a:xfrm>
            <a:off x="385682" y="5228901"/>
            <a:ext cx="403472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/>
              <a:t>Technologies used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6E71CD-29CB-4C73-8879-9055845030A3}"/>
              </a:ext>
            </a:extLst>
          </p:cNvPr>
          <p:cNvSpPr txBox="1"/>
          <p:nvPr/>
        </p:nvSpPr>
        <p:spPr>
          <a:xfrm>
            <a:off x="5849641" y="4041506"/>
            <a:ext cx="274319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000" dirty="0"/>
              <a:t>Scope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C660F7-1BA3-4675-BFF0-113005CBA243}"/>
              </a:ext>
            </a:extLst>
          </p:cNvPr>
          <p:cNvSpPr txBox="1"/>
          <p:nvPr/>
        </p:nvSpPr>
        <p:spPr>
          <a:xfrm>
            <a:off x="5850449" y="5127193"/>
            <a:ext cx="4357605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400" dirty="0"/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4216884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ross 27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Close up of binoculars on a table looking at sunset">
            <a:extLst>
              <a:ext uri="{FF2B5EF4-FFF2-40B4-BE49-F238E27FC236}">
                <a16:creationId xmlns:a16="http://schemas.microsoft.com/office/drawing/2014/main" id="{FE2B5481-FB75-4AC7-A55A-B7B8925A52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27" b="780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4" name="Rectangle">
            <a:extLst>
              <a:ext uri="{FF2B5EF4-FFF2-40B4-BE49-F238E27FC236}">
                <a16:creationId xmlns:a16="http://schemas.microsoft.com/office/drawing/2014/main" id="{86E439A5-A7E3-5047-A686-06C27A818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96772"/>
            <a:ext cx="11626840" cy="2374362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36" name="Cross 35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9408" y="2798169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8A8DD-274E-4C62-8009-EEFAC4715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326" y="1344273"/>
            <a:ext cx="8037575" cy="14538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 spc="-15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Scope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E28938-9167-42B2-8E4C-3493BCD1370D}"/>
              </a:ext>
            </a:extLst>
          </p:cNvPr>
          <p:cNvSpPr txBox="1"/>
          <p:nvPr/>
        </p:nvSpPr>
        <p:spPr>
          <a:xfrm>
            <a:off x="966061" y="3975314"/>
            <a:ext cx="3221063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/>
              <a:t>It allows Admin to manage user access and control user accounts.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013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1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4EE489-C2FA-41F6-A752-64EF51500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243" y="701026"/>
            <a:ext cx="4133647" cy="9816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spc="-15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AE19E4-0496-4B4A-926D-F356C938F1EA}"/>
              </a:ext>
            </a:extLst>
          </p:cNvPr>
          <p:cNvSpPr txBox="1"/>
          <p:nvPr/>
        </p:nvSpPr>
        <p:spPr>
          <a:xfrm>
            <a:off x="7286549" y="1890893"/>
            <a:ext cx="4766493" cy="426055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>
              <a:spcAft>
                <a:spcPts val="600"/>
              </a:spcAft>
              <a:buFont typeface="Wingdings"/>
              <a:buChar char="v"/>
            </a:pPr>
            <a:r>
              <a:rPr lang="en-US" sz="2000" dirty="0">
                <a:hlinkClick r:id="rId2"/>
              </a:rPr>
              <a:t>User management</a:t>
            </a:r>
            <a:r>
              <a:rPr lang="en-US" sz="2000" dirty="0"/>
              <a:t> describes the ability for administrators to manage user access .</a:t>
            </a:r>
          </a:p>
          <a:p>
            <a:pPr marL="342900" indent="-342900">
              <a:spcAft>
                <a:spcPts val="600"/>
              </a:spcAft>
              <a:buFont typeface="Wingdings"/>
              <a:buChar char="v"/>
            </a:pPr>
            <a:r>
              <a:rPr lang="en-US" sz="2000" dirty="0"/>
              <a:t>User management is a core part to any identity and access management (IAM) solution, in particular directory services tools.</a:t>
            </a:r>
            <a:endParaRPr lang="en-US" dirty="0"/>
          </a:p>
          <a:p>
            <a:pPr marL="342900" indent="-342900">
              <a:spcAft>
                <a:spcPts val="600"/>
              </a:spcAft>
              <a:buFont typeface="Wingdings"/>
              <a:buChar char="v"/>
            </a:pPr>
            <a:r>
              <a:rPr lang="en-US" sz="2000" dirty="0"/>
              <a:t> Controlling and managing user access to IT resources is a fundamental security essential for any organization.</a:t>
            </a:r>
            <a:endParaRPr lang="en-US"/>
          </a:p>
        </p:txBody>
      </p:sp>
      <p:pic>
        <p:nvPicPr>
          <p:cNvPr id="65" name="Picture 42" descr="A 3D pattern of ring shapes connected by lines">
            <a:extLst>
              <a:ext uri="{FF2B5EF4-FFF2-40B4-BE49-F238E27FC236}">
                <a16:creationId xmlns:a16="http://schemas.microsoft.com/office/drawing/2014/main" id="{FF36B2D3-AF78-4AE8-A999-315A4ED4BA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3" r="39617"/>
          <a:stretch/>
        </p:blipFill>
        <p:spPr>
          <a:xfrm>
            <a:off x="51681" y="77501"/>
            <a:ext cx="6631943" cy="6703008"/>
          </a:xfrm>
          <a:prstGeom prst="rect">
            <a:avLst/>
          </a:prstGeom>
        </p:spPr>
      </p:pic>
      <p:sp>
        <p:nvSpPr>
          <p:cNvPr id="91" name="Cross 83">
            <a:extLst>
              <a:ext uri="{FF2B5EF4-FFF2-40B4-BE49-F238E27FC236}">
                <a16:creationId xmlns:a16="http://schemas.microsoft.com/office/drawing/2014/main" id="{A12C7CBA-A034-9548-BC45-D37C25C00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032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85">
            <a:extLst>
              <a:ext uri="{FF2B5EF4-FFF2-40B4-BE49-F238E27FC236}">
                <a16:creationId xmlns:a16="http://schemas.microsoft.com/office/drawing/2014/main" id="{5449ED22-D9F5-F848-A98A-7181D4EE7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3666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640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ross 15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7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9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21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A902B4-06BA-4523-8E0E-8D4B46DCF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03" y="-1714"/>
            <a:ext cx="9012207" cy="115942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400" kern="1200" spc="-15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Technologies Used</a:t>
            </a:r>
          </a:p>
        </p:txBody>
      </p:sp>
      <p:pic>
        <p:nvPicPr>
          <p:cNvPr id="7" name="Picture 8" descr="A picture containing aircraft, transport, balloon&#10;&#10;Description automatically generated">
            <a:extLst>
              <a:ext uri="{FF2B5EF4-FFF2-40B4-BE49-F238E27FC236}">
                <a16:creationId xmlns:a16="http://schemas.microsoft.com/office/drawing/2014/main" id="{FEFA2AF4-18E6-4AED-BBE6-3D192C9F7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3300" y="4038242"/>
            <a:ext cx="1586204" cy="1586204"/>
          </a:xfrm>
          <a:prstGeom prst="rect">
            <a:avLst/>
          </a:prstGeom>
        </p:spPr>
      </p:pic>
      <p:pic>
        <p:nvPicPr>
          <p:cNvPr id="6" name="Picture 6" descr="Icon&#10;&#10;Description automatically generated">
            <a:extLst>
              <a:ext uri="{FF2B5EF4-FFF2-40B4-BE49-F238E27FC236}">
                <a16:creationId xmlns:a16="http://schemas.microsoft.com/office/drawing/2014/main" id="{B0693CD5-62BE-47F8-9465-2C372AA459C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t="2747" b="2747"/>
          <a:stretch/>
        </p:blipFill>
        <p:spPr>
          <a:xfrm>
            <a:off x="9307800" y="4038242"/>
            <a:ext cx="1678408" cy="1586197"/>
          </a:xfrm>
          <a:prstGeom prst="rect">
            <a:avLst/>
          </a:prstGeom>
        </p:spPr>
      </p:pic>
      <p:sp>
        <p:nvSpPr>
          <p:cNvPr id="21" name="Cross 23">
            <a:extLst>
              <a:ext uri="{FF2B5EF4-FFF2-40B4-BE49-F238E27FC236}">
                <a16:creationId xmlns:a16="http://schemas.microsoft.com/office/drawing/2014/main" id="{982357D6-6897-B846-968A-6EA8B5DF1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0144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5755839-AA62-45AB-BE28-3590C79A0251}"/>
              </a:ext>
            </a:extLst>
          </p:cNvPr>
          <p:cNvSpPr txBox="1"/>
          <p:nvPr/>
        </p:nvSpPr>
        <p:spPr>
          <a:xfrm>
            <a:off x="978977" y="3032501"/>
            <a:ext cx="2794860" cy="646331"/>
          </a:xfrm>
          <a:prstGeom prst="rect">
            <a:avLst/>
          </a:prstGeom>
          <a:solidFill>
            <a:schemeClr val="bg2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/>
              <a:t>MY SQL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AA0CEF9-2F1A-4D5F-9EEE-407E5E308AEC}"/>
              </a:ext>
            </a:extLst>
          </p:cNvPr>
          <p:cNvSpPr txBox="1"/>
          <p:nvPr/>
        </p:nvSpPr>
        <p:spPr>
          <a:xfrm>
            <a:off x="953953" y="3846969"/>
            <a:ext cx="2859436" cy="646331"/>
          </a:xfrm>
          <a:prstGeom prst="rect">
            <a:avLst/>
          </a:prstGeom>
          <a:solidFill>
            <a:schemeClr val="bg2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 dirty="0" err="1"/>
              <a:t>Intellij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3CB423-7E5F-4930-8339-F9898EB63F30}"/>
              </a:ext>
            </a:extLst>
          </p:cNvPr>
          <p:cNvSpPr txBox="1"/>
          <p:nvPr/>
        </p:nvSpPr>
        <p:spPr>
          <a:xfrm>
            <a:off x="980591" y="4635607"/>
            <a:ext cx="2794860" cy="584775"/>
          </a:xfrm>
          <a:prstGeom prst="rect">
            <a:avLst/>
          </a:prstGeom>
          <a:solidFill>
            <a:schemeClr val="bg2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/>
              <a:t>Apache Maven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477117B-DC4C-4060-828F-6C9F865A32CA}"/>
              </a:ext>
            </a:extLst>
          </p:cNvPr>
          <p:cNvSpPr txBox="1"/>
          <p:nvPr/>
        </p:nvSpPr>
        <p:spPr>
          <a:xfrm>
            <a:off x="955566" y="5372583"/>
            <a:ext cx="2743199" cy="646331"/>
          </a:xfrm>
          <a:prstGeom prst="rect">
            <a:avLst/>
          </a:prstGeom>
          <a:solidFill>
            <a:schemeClr val="bg2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 dirty="0"/>
              <a:t>Java</a:t>
            </a:r>
          </a:p>
        </p:txBody>
      </p:sp>
      <p:pic>
        <p:nvPicPr>
          <p:cNvPr id="32" name="Picture 33">
            <a:extLst>
              <a:ext uri="{FF2B5EF4-FFF2-40B4-BE49-F238E27FC236}">
                <a16:creationId xmlns:a16="http://schemas.microsoft.com/office/drawing/2014/main" id="{1D91329B-FF17-4C9F-85C3-BA28C8CE26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3349" y="1959039"/>
            <a:ext cx="4318860" cy="18937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294B0E-264C-489E-AA84-F3C76B8CB8F5}"/>
              </a:ext>
            </a:extLst>
          </p:cNvPr>
          <p:cNvSpPr txBox="1"/>
          <p:nvPr/>
        </p:nvSpPr>
        <p:spPr>
          <a:xfrm>
            <a:off x="978977" y="2193009"/>
            <a:ext cx="2691538" cy="646331"/>
          </a:xfrm>
          <a:prstGeom prst="rect">
            <a:avLst/>
          </a:prstGeom>
          <a:solidFill>
            <a:schemeClr val="bg2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 err="1"/>
              <a:t>Thymeleaf</a:t>
            </a:r>
            <a:endParaRPr lang="en-US" sz="36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36479B-9F49-4835-B0E8-C35D90DC099A}"/>
              </a:ext>
            </a:extLst>
          </p:cNvPr>
          <p:cNvSpPr txBox="1"/>
          <p:nvPr/>
        </p:nvSpPr>
        <p:spPr>
          <a:xfrm>
            <a:off x="953953" y="1444732"/>
            <a:ext cx="2743199" cy="646331"/>
          </a:xfrm>
          <a:prstGeom prst="rect">
            <a:avLst/>
          </a:prstGeom>
          <a:solidFill>
            <a:schemeClr val="bg2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 err="1"/>
              <a:t>Springboot</a:t>
            </a:r>
            <a:endParaRPr lang="en-US" sz="36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ED9991-7F33-4E4D-A7D9-20FB6427FE20}"/>
              </a:ext>
            </a:extLst>
          </p:cNvPr>
          <p:cNvSpPr txBox="1"/>
          <p:nvPr/>
        </p:nvSpPr>
        <p:spPr>
          <a:xfrm>
            <a:off x="954761" y="6159607"/>
            <a:ext cx="3414792" cy="646331"/>
          </a:xfrm>
          <a:prstGeom prst="rect">
            <a:avLst/>
          </a:prstGeom>
          <a:solidFill>
            <a:schemeClr val="bg2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/>
              <a:t>Git and GitHub</a:t>
            </a:r>
          </a:p>
        </p:txBody>
      </p:sp>
    </p:spTree>
    <p:extLst>
      <p:ext uri="{BB962C8B-B14F-4D97-AF65-F5344CB8AC3E}">
        <p14:creationId xmlns:p14="http://schemas.microsoft.com/office/powerpoint/2010/main" val="4184645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ross 33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DF5E4B0-2D74-4063-9053-CB9DAF64FA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26" r="-2" b="4584"/>
          <a:stretch/>
        </p:blipFill>
        <p:spPr>
          <a:xfrm>
            <a:off x="-3" y="10"/>
            <a:ext cx="8246367" cy="3906854"/>
          </a:xfrm>
          <a:prstGeom prst="rect">
            <a:avLst/>
          </a:prstGeom>
        </p:spPr>
      </p:pic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1656C79-36D4-4800-B829-829C2E6A2C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12509"/>
          <a:stretch/>
        </p:blipFill>
        <p:spPr>
          <a:xfrm>
            <a:off x="3" y="2809068"/>
            <a:ext cx="8246367" cy="40489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FF04B3-C359-437A-9DBE-03433D230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3636" y="1186489"/>
            <a:ext cx="3817420" cy="12239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spc="-15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Screenshots</a:t>
            </a:r>
          </a:p>
        </p:txBody>
      </p:sp>
      <p:sp>
        <p:nvSpPr>
          <p:cNvPr id="40" name="Cross 39">
            <a:extLst>
              <a:ext uri="{FF2B5EF4-FFF2-40B4-BE49-F238E27FC236}">
                <a16:creationId xmlns:a16="http://schemas.microsoft.com/office/drawing/2014/main" id="{4029224B-C0FC-EC47-B248-0D4271BC7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0326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911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9EB40E2-451C-479E-B161-E89B62AA7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349" y="3341982"/>
            <a:ext cx="6178657" cy="3467422"/>
          </a:xfrm>
          <a:prstGeom prst="rect">
            <a:avLst/>
          </a:prstGeom>
        </p:spPr>
      </p:pic>
      <p:pic>
        <p:nvPicPr>
          <p:cNvPr id="3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8E7B31E-A9A7-4ADC-87CF-A56740F50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3" y="61509"/>
            <a:ext cx="5894521" cy="358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647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48F5965-0292-43E7-8AAA-B62F5C4D6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4" y="61509"/>
            <a:ext cx="6036589" cy="3377016"/>
          </a:xfrm>
          <a:prstGeom prst="rect">
            <a:avLst/>
          </a:prstGeom>
        </p:spPr>
      </p:pic>
      <p:pic>
        <p:nvPicPr>
          <p:cNvPr id="3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3428DF3-925E-45F3-984D-69F6E551AE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417" y="3432391"/>
            <a:ext cx="6036589" cy="33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501393"/>
      </p:ext>
    </p:extLst>
  </p:cSld>
  <p:clrMapOvr>
    <a:masterClrMapping/>
  </p:clrMapOvr>
</p:sld>
</file>

<file path=ppt/theme/theme1.xml><?xml version="1.0" encoding="utf-8"?>
<a:theme xmlns:a="http://schemas.openxmlformats.org/drawingml/2006/main" name="MadridVTI">
  <a:themeElements>
    <a:clrScheme name="Madrid R3">
      <a:dk1>
        <a:srgbClr val="000000"/>
      </a:dk1>
      <a:lt1>
        <a:srgbClr val="FFFFFF"/>
      </a:lt1>
      <a:dk2>
        <a:srgbClr val="3A3C45"/>
      </a:dk2>
      <a:lt2>
        <a:srgbClr val="E9EFF1"/>
      </a:lt2>
      <a:accent1>
        <a:srgbClr val="E24400"/>
      </a:accent1>
      <a:accent2>
        <a:srgbClr val="F38E00"/>
      </a:accent2>
      <a:accent3>
        <a:srgbClr val="89B336"/>
      </a:accent3>
      <a:accent4>
        <a:srgbClr val="30B9B9"/>
      </a:accent4>
      <a:accent5>
        <a:srgbClr val="748CF4"/>
      </a:accent5>
      <a:accent6>
        <a:srgbClr val="A673F4"/>
      </a:accent6>
      <a:hlink>
        <a:srgbClr val="008EE6"/>
      </a:hlink>
      <a:folHlink>
        <a:srgbClr val="C1A187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MadridVTI</vt:lpstr>
      <vt:lpstr>User Management System</vt:lpstr>
      <vt:lpstr>PowerPoint Presentation</vt:lpstr>
      <vt:lpstr>Contents:</vt:lpstr>
      <vt:lpstr>Scope</vt:lpstr>
      <vt:lpstr>Introduction</vt:lpstr>
      <vt:lpstr>Technologies Used</vt:lpstr>
      <vt:lpstr>Screenshots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389</cp:revision>
  <dcterms:created xsi:type="dcterms:W3CDTF">2022-03-02T06:02:01Z</dcterms:created>
  <dcterms:modified xsi:type="dcterms:W3CDTF">2022-03-03T16:49:32Z</dcterms:modified>
</cp:coreProperties>
</file>

<file path=docProps/thumbnail.jpeg>
</file>